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303</c:v>
                </c:pt>
                <c:pt idx="1">
                  <c:v>298</c:v>
                </c:pt>
                <c:pt idx="2">
                  <c:v>336</c:v>
                </c:pt>
                <c:pt idx="3">
                  <c:v>328</c:v>
                </c:pt>
                <c:pt idx="4">
                  <c:v>329</c:v>
                </c:pt>
                <c:pt idx="5">
                  <c:v>349</c:v>
                </c:pt>
                <c:pt idx="6">
                  <c:v>335</c:v>
                </c:pt>
                <c:pt idx="7">
                  <c:v>346</c:v>
                </c:pt>
                <c:pt idx="8">
                  <c:v>311</c:v>
                </c:pt>
                <c:pt idx="9">
                  <c:v>346</c:v>
                </c:pt>
                <c:pt idx="10">
                  <c:v>362</c:v>
                </c:pt>
                <c:pt idx="11">
                  <c:v>312</c:v>
                </c:pt>
                <c:pt idx="12">
                  <c:v>332</c:v>
                </c:pt>
                <c:pt idx="13">
                  <c:v>318</c:v>
                </c:pt>
                <c:pt idx="14">
                  <c:v>335</c:v>
                </c:pt>
                <c:pt idx="15">
                  <c:v>344</c:v>
                </c:pt>
                <c:pt idx="16">
                  <c:v>348</c:v>
                </c:pt>
                <c:pt idx="17">
                  <c:v>328</c:v>
                </c:pt>
                <c:pt idx="18">
                  <c:v>360</c:v>
                </c:pt>
                <c:pt idx="19">
                  <c:v>318</c:v>
                </c:pt>
                <c:pt idx="20">
                  <c:v>337</c:v>
                </c:pt>
                <c:pt idx="21">
                  <c:v>385</c:v>
                </c:pt>
                <c:pt idx="22">
                  <c:v>363</c:v>
                </c:pt>
                <c:pt idx="23">
                  <c:v>355</c:v>
                </c:pt>
                <c:pt idx="24">
                  <c:v>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61-4CBE-A8F8-A0AC27378B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3</c:v>
                </c:pt>
                <c:pt idx="4">
                  <c:v>9</c:v>
                </c:pt>
                <c:pt idx="5">
                  <c:v>3</c:v>
                </c:pt>
                <c:pt idx="6">
                  <c:v>17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4</c:v>
                </c:pt>
                <c:pt idx="14">
                  <c:v>1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6</c:v>
                </c:pt>
                <c:pt idx="20">
                  <c:v>6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61-4CBE-A8F8-A0AC27378B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4</c:v>
                </c:pt>
                <c:pt idx="1">
                  <c:v>6</c:v>
                </c:pt>
                <c:pt idx="2">
                  <c:v>9</c:v>
                </c:pt>
                <c:pt idx="3">
                  <c:v>6</c:v>
                </c:pt>
                <c:pt idx="4">
                  <c:v>4</c:v>
                </c:pt>
                <c:pt idx="5">
                  <c:v>4</c:v>
                </c:pt>
                <c:pt idx="6">
                  <c:v>12</c:v>
                </c:pt>
                <c:pt idx="7">
                  <c:v>8</c:v>
                </c:pt>
                <c:pt idx="8">
                  <c:v>2</c:v>
                </c:pt>
                <c:pt idx="9">
                  <c:v>4</c:v>
                </c:pt>
                <c:pt idx="10">
                  <c:v>6</c:v>
                </c:pt>
                <c:pt idx="11">
                  <c:v>4</c:v>
                </c:pt>
                <c:pt idx="12">
                  <c:v>4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7</c:v>
                </c:pt>
                <c:pt idx="17">
                  <c:v>5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5</c:v>
                </c:pt>
                <c:pt idx="22">
                  <c:v>3</c:v>
                </c:pt>
                <c:pt idx="23">
                  <c:v>4</c:v>
                </c:pt>
                <c:pt idx="2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61-4CBE-A8F8-A0AC27378B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90</c:v>
                </c:pt>
                <c:pt idx="1">
                  <c:v>70</c:v>
                </c:pt>
                <c:pt idx="2">
                  <c:v>63</c:v>
                </c:pt>
                <c:pt idx="3">
                  <c:v>44</c:v>
                </c:pt>
                <c:pt idx="4">
                  <c:v>59</c:v>
                </c:pt>
                <c:pt idx="5">
                  <c:v>44</c:v>
                </c:pt>
                <c:pt idx="6">
                  <c:v>42</c:v>
                </c:pt>
                <c:pt idx="7">
                  <c:v>51</c:v>
                </c:pt>
                <c:pt idx="8">
                  <c:v>39</c:v>
                </c:pt>
                <c:pt idx="9">
                  <c:v>32</c:v>
                </c:pt>
                <c:pt idx="10">
                  <c:v>26</c:v>
                </c:pt>
                <c:pt idx="11">
                  <c:v>29</c:v>
                </c:pt>
                <c:pt idx="12">
                  <c:v>36</c:v>
                </c:pt>
                <c:pt idx="13">
                  <c:v>41</c:v>
                </c:pt>
                <c:pt idx="14">
                  <c:v>73</c:v>
                </c:pt>
                <c:pt idx="15">
                  <c:v>71</c:v>
                </c:pt>
                <c:pt idx="16">
                  <c:v>65</c:v>
                </c:pt>
                <c:pt idx="17">
                  <c:v>53</c:v>
                </c:pt>
                <c:pt idx="18">
                  <c:v>53</c:v>
                </c:pt>
                <c:pt idx="19">
                  <c:v>71</c:v>
                </c:pt>
                <c:pt idx="20">
                  <c:v>71</c:v>
                </c:pt>
                <c:pt idx="21">
                  <c:v>59</c:v>
                </c:pt>
                <c:pt idx="22">
                  <c:v>41</c:v>
                </c:pt>
                <c:pt idx="23">
                  <c:v>31</c:v>
                </c:pt>
                <c:pt idx="24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61-4CBE-A8F8-A0AC27378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430624"/>
        <c:axId val="290348696"/>
      </c:lineChart>
      <c:dateAx>
        <c:axId val="17543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48696"/>
        <c:crosses val="autoZero"/>
        <c:auto val="1"/>
        <c:lblOffset val="100"/>
        <c:baseTimeUnit val="months"/>
      </c:dateAx>
      <c:valAx>
        <c:axId val="29034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3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A06B-4537-4C05-BE4D-D58CB36F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Post-Typen im Zeitverlauf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91595E-C4F4-4ED8-92B5-8A91642C26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8807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03F2D-51B3-4C29-966F-AC100BF2C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C66B-423F-4423-A9B9-C8D41E9D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875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Post-Typen im Zeitverlauf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Post-Typen im Zeitverlauf</dc:title>
  <dc:creator>Administrator</dc:creator>
  <cp:lastModifiedBy>Administrator</cp:lastModifiedBy>
  <cp:revision>1</cp:revision>
  <dcterms:created xsi:type="dcterms:W3CDTF">2018-02-01T19:33:36Z</dcterms:created>
  <dcterms:modified xsi:type="dcterms:W3CDTF">2018-02-01T19:33:40Z</dcterms:modified>
</cp:coreProperties>
</file>