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347</c:v>
                </c:pt>
                <c:pt idx="1">
                  <c:v>18402</c:v>
                </c:pt>
                <c:pt idx="2">
                  <c:v>6931</c:v>
                </c:pt>
                <c:pt idx="3">
                  <c:v>8903</c:v>
                </c:pt>
                <c:pt idx="4">
                  <c:v>16785</c:v>
                </c:pt>
                <c:pt idx="5">
                  <c:v>19873</c:v>
                </c:pt>
                <c:pt idx="6">
                  <c:v>234685</c:v>
                </c:pt>
                <c:pt idx="7">
                  <c:v>60150</c:v>
                </c:pt>
                <c:pt idx="8">
                  <c:v>49975</c:v>
                </c:pt>
                <c:pt idx="9">
                  <c:v>194760</c:v>
                </c:pt>
                <c:pt idx="10">
                  <c:v>154387</c:v>
                </c:pt>
                <c:pt idx="11">
                  <c:v>164646</c:v>
                </c:pt>
                <c:pt idx="12">
                  <c:v>61147</c:v>
                </c:pt>
                <c:pt idx="13">
                  <c:v>210093</c:v>
                </c:pt>
                <c:pt idx="14">
                  <c:v>131540</c:v>
                </c:pt>
                <c:pt idx="15">
                  <c:v>26275</c:v>
                </c:pt>
                <c:pt idx="16">
                  <c:v>383611</c:v>
                </c:pt>
                <c:pt idx="17">
                  <c:v>148564</c:v>
                </c:pt>
                <c:pt idx="18">
                  <c:v>60265</c:v>
                </c:pt>
                <c:pt idx="19">
                  <c:v>712157</c:v>
                </c:pt>
                <c:pt idx="20">
                  <c:v>683947</c:v>
                </c:pt>
                <c:pt idx="21">
                  <c:v>353918</c:v>
                </c:pt>
                <c:pt idx="22">
                  <c:v>321893</c:v>
                </c:pt>
                <c:pt idx="23">
                  <c:v>112089</c:v>
                </c:pt>
                <c:pt idx="24">
                  <c:v>137581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D4-4F60-9E1A-7095D4A25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83032"/>
        <c:axId val="285278440"/>
      </c:lineChart>
      <c:dateAx>
        <c:axId val="28528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78440"/>
        <c:crosses val="autoZero"/>
        <c:auto val="1"/>
        <c:lblOffset val="100"/>
        <c:baseTimeUnit val="months"/>
      </c:dateAx>
      <c:valAx>
        <c:axId val="28527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8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B8B59-9F6B-41BF-9623-7B166506C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7D3013-8600-41BA-8971-266EAC6B8C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700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162BB-69F2-40C8-B571-1F269464A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F6C2B-1957-4752-A1B3-004896BE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61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2018-02-01T19:31:30Z</dcterms:created>
  <dcterms:modified xsi:type="dcterms:W3CDTF">2018-02-01T19:31:34Z</dcterms:modified>
</cp:coreProperties>
</file>