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(درى)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63041</c:v>
                </c:pt>
                <c:pt idx="1">
                  <c:v>76335</c:v>
                </c:pt>
                <c:pt idx="2">
                  <c:v>181976</c:v>
                </c:pt>
                <c:pt idx="3">
                  <c:v>226454</c:v>
                </c:pt>
                <c:pt idx="4">
                  <c:v>270225</c:v>
                </c:pt>
                <c:pt idx="5">
                  <c:v>316472</c:v>
                </c:pt>
                <c:pt idx="6">
                  <c:v>426703</c:v>
                </c:pt>
                <c:pt idx="7">
                  <c:v>381389</c:v>
                </c:pt>
                <c:pt idx="8">
                  <c:v>386384</c:v>
                </c:pt>
                <c:pt idx="9">
                  <c:v>409636</c:v>
                </c:pt>
                <c:pt idx="10">
                  <c:v>441802</c:v>
                </c:pt>
                <c:pt idx="11">
                  <c:v>337392</c:v>
                </c:pt>
                <c:pt idx="12">
                  <c:v>246395</c:v>
                </c:pt>
                <c:pt idx="13">
                  <c:v>317011</c:v>
                </c:pt>
                <c:pt idx="14">
                  <c:v>325246</c:v>
                </c:pt>
                <c:pt idx="15">
                  <c:v>264739</c:v>
                </c:pt>
                <c:pt idx="16">
                  <c:v>413340</c:v>
                </c:pt>
                <c:pt idx="17">
                  <c:v>354693</c:v>
                </c:pt>
                <c:pt idx="18">
                  <c:v>284074</c:v>
                </c:pt>
                <c:pt idx="19">
                  <c:v>340261</c:v>
                </c:pt>
                <c:pt idx="20">
                  <c:v>343294</c:v>
                </c:pt>
                <c:pt idx="21">
                  <c:v>316609</c:v>
                </c:pt>
                <c:pt idx="22">
                  <c:v>286560</c:v>
                </c:pt>
                <c:pt idx="23">
                  <c:v>237416</c:v>
                </c:pt>
                <c:pt idx="24">
                  <c:v>158990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6F-4B2B-A271-98E7CE3032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158376"/>
        <c:axId val="274164280"/>
      </c:lineChart>
      <c:dateAx>
        <c:axId val="274158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64280"/>
        <c:crosses val="autoZero"/>
        <c:auto val="1"/>
        <c:lblOffset val="100"/>
        <c:baseTimeUnit val="months"/>
      </c:dateAx>
      <c:valAx>
        <c:axId val="274164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5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2AAA4-1941-404A-9FF3-850BBD4D7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130D19-8154-4FD3-919E-68AA2407AD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26646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89262-D908-4099-8DBE-8BDC9AB864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D6B2E-A54F-4244-9963-B57750FD2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5928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</dc:title>
  <dc:creator>Administrator</dc:creator>
  <cp:lastModifiedBy>Administrator</cp:lastModifiedBy>
  <cp:revision>1</cp:revision>
  <dcterms:created xsi:type="dcterms:W3CDTF">2018-02-01T19:27:20Z</dcterms:created>
  <dcterms:modified xsi:type="dcterms:W3CDTF">2018-02-01T19:27:24Z</dcterms:modified>
</cp:coreProperties>
</file>