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230</c:v>
                </c:pt>
                <c:pt idx="1">
                  <c:v>299</c:v>
                </c:pt>
                <c:pt idx="2">
                  <c:v>594</c:v>
                </c:pt>
                <c:pt idx="3">
                  <c:v>733</c:v>
                </c:pt>
                <c:pt idx="4">
                  <c:v>772</c:v>
                </c:pt>
                <c:pt idx="5">
                  <c:v>678</c:v>
                </c:pt>
                <c:pt idx="6">
                  <c:v>952</c:v>
                </c:pt>
                <c:pt idx="7">
                  <c:v>1264</c:v>
                </c:pt>
                <c:pt idx="8">
                  <c:v>1398</c:v>
                </c:pt>
                <c:pt idx="9">
                  <c:v>1555</c:v>
                </c:pt>
                <c:pt idx="10">
                  <c:v>1385</c:v>
                </c:pt>
                <c:pt idx="11">
                  <c:v>1385</c:v>
                </c:pt>
                <c:pt idx="12">
                  <c:v>1120</c:v>
                </c:pt>
                <c:pt idx="13">
                  <c:v>1373</c:v>
                </c:pt>
                <c:pt idx="14">
                  <c:v>1296</c:v>
                </c:pt>
                <c:pt idx="15">
                  <c:v>1253</c:v>
                </c:pt>
                <c:pt idx="16">
                  <c:v>1403</c:v>
                </c:pt>
                <c:pt idx="17">
                  <c:v>1689</c:v>
                </c:pt>
                <c:pt idx="18">
                  <c:v>1375</c:v>
                </c:pt>
                <c:pt idx="19">
                  <c:v>1356</c:v>
                </c:pt>
                <c:pt idx="20">
                  <c:v>1359</c:v>
                </c:pt>
                <c:pt idx="21">
                  <c:v>1195</c:v>
                </c:pt>
                <c:pt idx="22">
                  <c:v>1015</c:v>
                </c:pt>
                <c:pt idx="23">
                  <c:v>1280</c:v>
                </c:pt>
                <c:pt idx="24">
                  <c:v>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1-4783-BE66-516C742BC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56504"/>
        <c:axId val="288156832"/>
      </c:lineChart>
      <c:dateAx>
        <c:axId val="28815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6832"/>
        <c:crosses val="autoZero"/>
        <c:auto val="1"/>
        <c:lblOffset val="100"/>
        <c:baseTimeUnit val="months"/>
      </c:dateAx>
      <c:valAx>
        <c:axId val="28815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5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6F960-7125-4B1E-8C59-F5903CD9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980B03-32E9-49FC-9997-22C82D46CC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790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94AFB-D24F-4692-B485-CD97738A0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04EE2-C839-4708-95CB-B90FC6FF2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8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2018-02-01T19:25:55Z</dcterms:created>
  <dcterms:modified xsi:type="dcterms:W3CDTF">2018-02-01T19:25:59Z</dcterms:modified>
</cp:coreProperties>
</file>