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7</c:v>
                </c:pt>
                <c:pt idx="1">
                  <c:v>11</c:v>
                </c:pt>
                <c:pt idx="2">
                  <c:v>11</c:v>
                </c:pt>
                <c:pt idx="3">
                  <c:v>12</c:v>
                </c:pt>
                <c:pt idx="4">
                  <c:v>11</c:v>
                </c:pt>
                <c:pt idx="5">
                  <c:v>13</c:v>
                </c:pt>
                <c:pt idx="6">
                  <c:v>21</c:v>
                </c:pt>
                <c:pt idx="7">
                  <c:v>21</c:v>
                </c:pt>
                <c:pt idx="8">
                  <c:v>24</c:v>
                </c:pt>
                <c:pt idx="9">
                  <c:v>28</c:v>
                </c:pt>
                <c:pt idx="10">
                  <c:v>23</c:v>
                </c:pt>
                <c:pt idx="11">
                  <c:v>23</c:v>
                </c:pt>
                <c:pt idx="12">
                  <c:v>22</c:v>
                </c:pt>
                <c:pt idx="13">
                  <c:v>22</c:v>
                </c:pt>
                <c:pt idx="14">
                  <c:v>16</c:v>
                </c:pt>
                <c:pt idx="15">
                  <c:v>14</c:v>
                </c:pt>
                <c:pt idx="16">
                  <c:v>16</c:v>
                </c:pt>
                <c:pt idx="17">
                  <c:v>15</c:v>
                </c:pt>
                <c:pt idx="18">
                  <c:v>10</c:v>
                </c:pt>
                <c:pt idx="19">
                  <c:v>13</c:v>
                </c:pt>
                <c:pt idx="20">
                  <c:v>12</c:v>
                </c:pt>
                <c:pt idx="21">
                  <c:v>10</c:v>
                </c:pt>
                <c:pt idx="22">
                  <c:v>8</c:v>
                </c:pt>
                <c:pt idx="23">
                  <c:v>8</c:v>
                </c:pt>
                <c:pt idx="2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F6-4E64-B2EA-7C97D038E4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18416"/>
        <c:axId val="283315464"/>
      </c:lineChart>
      <c:dateAx>
        <c:axId val="283318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15464"/>
        <c:crosses val="autoZero"/>
        <c:auto val="1"/>
        <c:lblOffset val="100"/>
        <c:baseTimeUnit val="months"/>
      </c:dateAx>
      <c:valAx>
        <c:axId val="28331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1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1D119-D251-4120-863E-8AE160D40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C88E07-DFD6-4F54-8B35-12774C66D0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4320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CB8F7-B8A1-479F-B24B-FDD45CD2C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1600E-8B7A-4425-AC83-A8515178D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299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2018-02-01T19:25:15Z</dcterms:created>
  <dcterms:modified xsi:type="dcterms:W3CDTF">2018-02-01T19:25:19Z</dcterms:modified>
</cp:coreProperties>
</file>