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Sheet1!$A$2:$A$26</c:f>
            </c:multiLvlStrRef>
          </c:cat>
          <c:val>
            <c:numRef>
              <c:f>Sheet1!$B$2:$B$26</c:f>
            </c:numRef>
          </c:val>
          <c:smooth val="0"/>
          <c:extLst>
            <c:ext xmlns:c16="http://schemas.microsoft.com/office/drawing/2014/chart" uri="{C3380CC4-5D6E-409C-BE32-E72D297353CC}">
              <c16:uniqueId val="{00000000-1B81-4310-A266-0B98B1C2717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3086488"/>
        <c:axId val="283087800"/>
      </c:lineChart>
      <c:catAx>
        <c:axId val="2830864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087800"/>
        <c:crosses val="autoZero"/>
        <c:auto val="1"/>
        <c:lblAlgn val="ctr"/>
        <c:lblOffset val="100"/>
        <c:noMultiLvlLbl val="0"/>
      </c:catAx>
      <c:valAx>
        <c:axId val="2830878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0864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0BFB0F-0ABB-415A-B443-2669F23F12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Shares Per Post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A03A6E3-F0AD-44C3-A081-9E1BA3F0D74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3971032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87D724-7983-4E33-9AA4-422FE39B5D9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9A029E-AE9F-40E3-8097-2255E664AA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144843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Average Shares Per Post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Average Shares Per Post</dc:title>
  <dc:creator>Administrator</dc:creator>
  <cp:lastModifiedBy>Administrator</cp:lastModifiedBy>
  <cp:revision>1</cp:revision>
  <dcterms:created xsi:type="dcterms:W3CDTF">2018-02-01T19:24:40Z</dcterms:created>
  <dcterms:modified xsi:type="dcterms:W3CDTF">2018-02-01T19:24:43Z</dcterms:modified>
</cp:coreProperties>
</file>