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12</c:v>
                </c:pt>
                <c:pt idx="5">
                  <c:v>13</c:v>
                </c:pt>
                <c:pt idx="6">
                  <c:v>26</c:v>
                </c:pt>
                <c:pt idx="7">
                  <c:v>25</c:v>
                </c:pt>
                <c:pt idx="8">
                  <c:v>35</c:v>
                </c:pt>
                <c:pt idx="9">
                  <c:v>37</c:v>
                </c:pt>
                <c:pt idx="10">
                  <c:v>33</c:v>
                </c:pt>
                <c:pt idx="11">
                  <c:v>39</c:v>
                </c:pt>
                <c:pt idx="12">
                  <c:v>27</c:v>
                </c:pt>
                <c:pt idx="13">
                  <c:v>36</c:v>
                </c:pt>
                <c:pt idx="14">
                  <c:v>29</c:v>
                </c:pt>
                <c:pt idx="15">
                  <c:v>30</c:v>
                </c:pt>
                <c:pt idx="16">
                  <c:v>28</c:v>
                </c:pt>
                <c:pt idx="17">
                  <c:v>33</c:v>
                </c:pt>
                <c:pt idx="18">
                  <c:v>19</c:v>
                </c:pt>
                <c:pt idx="19">
                  <c:v>28</c:v>
                </c:pt>
                <c:pt idx="20">
                  <c:v>26</c:v>
                </c:pt>
                <c:pt idx="21">
                  <c:v>22</c:v>
                </c:pt>
                <c:pt idx="22">
                  <c:v>19</c:v>
                </c:pt>
                <c:pt idx="23">
                  <c:v>25</c:v>
                </c:pt>
                <c:pt idx="2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8B-43AC-AC03-60C91A4F9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93048"/>
        <c:axId val="280789768"/>
      </c:lineChart>
      <c:dateAx>
        <c:axId val="280793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89768"/>
        <c:crosses val="autoZero"/>
        <c:auto val="1"/>
        <c:lblOffset val="100"/>
        <c:baseTimeUnit val="months"/>
      </c:dateAx>
      <c:valAx>
        <c:axId val="28078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E1C0-ABD2-4DAB-B6D0-5B8A8291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3B687-47B9-4339-9A02-575E66E869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7486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C58DB-D37A-47EC-B09F-4504B6B47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981D-BDFF-484A-BC54-EF23D3E5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026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2018-02-01T19:23:50Z</dcterms:created>
  <dcterms:modified xsi:type="dcterms:W3CDTF">2018-02-01T19:23:53Z</dcterms:modified>
</cp:coreProperties>
</file>