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214</c:v>
                </c:pt>
                <c:pt idx="1">
                  <c:v>278</c:v>
                </c:pt>
                <c:pt idx="2">
                  <c:v>572</c:v>
                </c:pt>
                <c:pt idx="3">
                  <c:v>708</c:v>
                </c:pt>
                <c:pt idx="4">
                  <c:v>748</c:v>
                </c:pt>
                <c:pt idx="5">
                  <c:v>651</c:v>
                </c:pt>
                <c:pt idx="6">
                  <c:v>904</c:v>
                </c:pt>
                <c:pt idx="7">
                  <c:v>1217</c:v>
                </c:pt>
                <c:pt idx="8">
                  <c:v>1338</c:v>
                </c:pt>
                <c:pt idx="9">
                  <c:v>1490</c:v>
                </c:pt>
                <c:pt idx="10">
                  <c:v>1329</c:v>
                </c:pt>
                <c:pt idx="11">
                  <c:v>1322</c:v>
                </c:pt>
                <c:pt idx="12">
                  <c:v>1070</c:v>
                </c:pt>
                <c:pt idx="13">
                  <c:v>1315</c:v>
                </c:pt>
                <c:pt idx="14">
                  <c:v>1250</c:v>
                </c:pt>
                <c:pt idx="15">
                  <c:v>1208</c:v>
                </c:pt>
                <c:pt idx="16">
                  <c:v>1358</c:v>
                </c:pt>
                <c:pt idx="17">
                  <c:v>1640</c:v>
                </c:pt>
                <c:pt idx="18">
                  <c:v>1344</c:v>
                </c:pt>
                <c:pt idx="19">
                  <c:v>1315</c:v>
                </c:pt>
                <c:pt idx="20">
                  <c:v>1320</c:v>
                </c:pt>
                <c:pt idx="21">
                  <c:v>1161</c:v>
                </c:pt>
                <c:pt idx="22">
                  <c:v>987</c:v>
                </c:pt>
                <c:pt idx="23">
                  <c:v>1246</c:v>
                </c:pt>
                <c:pt idx="24">
                  <c:v>854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A8-4595-BE37-E7B10D053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166680"/>
        <c:axId val="204166352"/>
      </c:lineChart>
      <c:dateAx>
        <c:axId val="20416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66352"/>
        <c:crosses val="autoZero"/>
        <c:auto val="1"/>
        <c:lblOffset val="100"/>
        <c:baseTimeUnit val="months"/>
      </c:dateAx>
      <c:valAx>
        <c:axId val="20416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6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4001B-3407-4DFC-9F28-0FBF50CD9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AAF457-B237-48B0-BBFE-542C7836C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1196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BF7F1-96E7-4A31-AADA-FDF11FD36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23E5A-BBF9-4FB2-877A-C7729090B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77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2018-02-01T19:23:08Z</dcterms:created>
  <dcterms:modified xsi:type="dcterms:W3CDTF">2018-02-01T19:23:11Z</dcterms:modified>
</cp:coreProperties>
</file>