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5956-44F4-AC91-276C379DC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884328"/>
        <c:axId val="284884656"/>
      </c:lineChart>
      <c:catAx>
        <c:axId val="28488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84656"/>
        <c:crosses val="autoZero"/>
        <c:auto val="1"/>
        <c:lblAlgn val="ctr"/>
        <c:lblOffset val="100"/>
        <c:noMultiLvlLbl val="0"/>
      </c:catAx>
      <c:valAx>
        <c:axId val="28488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8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5C10E-D7EF-4E02-AA2E-5B4465253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06BAE5-1450-4788-89F4-DE0BA662CD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2827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8B652-2C11-4E36-B1B6-3D22FB2B1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EA671-5F1B-4F67-8F0C-331E274FC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432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2018-02-01T19:21:14Z</dcterms:created>
  <dcterms:modified xsi:type="dcterms:W3CDTF">2018-02-01T19:21:18Z</dcterms:modified>
</cp:coreProperties>
</file>