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8D92-4CEA-82CE-6EB131C792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11544"/>
        <c:axId val="281808656"/>
      </c:lineChart>
      <c:catAx>
        <c:axId val="28051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08656"/>
        <c:crosses val="autoZero"/>
        <c:auto val="1"/>
        <c:lblAlgn val="ctr"/>
        <c:lblOffset val="100"/>
        <c:noMultiLvlLbl val="0"/>
      </c:catAx>
      <c:valAx>
        <c:axId val="28180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1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1B85D-FEE8-4A5A-9E65-D2D006A6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322D10-68C1-467C-A884-D0BD6EB1EA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696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DB674-95FB-430B-870C-4502B92B0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EE8E1-0615-4FAC-817B-B43E5995B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38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2018-02-01T19:20:49Z</dcterms:created>
  <dcterms:modified xsi:type="dcterms:W3CDTF">2018-02-01T19:20:53Z</dcterms:modified>
</cp:coreProperties>
</file>