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(درى)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Sheet1!$A$2:$A$26</c:f>
              <c:numCache>
                <c:formatCode>m/d/yyyy</c:formatCode>
                <c:ptCount val="2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  <c:pt idx="15">
                  <c:v>42826</c:v>
                </c:pt>
                <c:pt idx="16">
                  <c:v>42856</c:v>
                </c:pt>
                <c:pt idx="17">
                  <c:v>42887</c:v>
                </c:pt>
                <c:pt idx="18">
                  <c:v>42917</c:v>
                </c:pt>
                <c:pt idx="19">
                  <c:v>42948</c:v>
                </c:pt>
                <c:pt idx="20">
                  <c:v>42979</c:v>
                </c:pt>
                <c:pt idx="21">
                  <c:v>43009</c:v>
                </c:pt>
                <c:pt idx="22">
                  <c:v>43040</c:v>
                </c:pt>
                <c:pt idx="23">
                  <c:v>43070</c:v>
                </c:pt>
                <c:pt idx="24">
                  <c:v>43101</c:v>
                </c:pt>
              </c:numCache>
            </c:num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0.11258438033741</c:v>
                </c:pt>
                <c:pt idx="1">
                  <c:v>0.14605093199926</c:v>
                </c:pt>
                <c:pt idx="2">
                  <c:v>0.27273611595907998</c:v>
                </c:pt>
                <c:pt idx="3">
                  <c:v>0.29820593371321003</c:v>
                </c:pt>
                <c:pt idx="4">
                  <c:v>0.27980873176863003</c:v>
                </c:pt>
                <c:pt idx="5">
                  <c:v>0.21760286357312</c:v>
                </c:pt>
                <c:pt idx="6">
                  <c:v>0.26431178323209997</c:v>
                </c:pt>
                <c:pt idx="7">
                  <c:v>0.30507403652176002</c:v>
                </c:pt>
                <c:pt idx="8">
                  <c:v>0.30019401251834998</c:v>
                </c:pt>
                <c:pt idx="9">
                  <c:v>0.30068738116478999</c:v>
                </c:pt>
                <c:pt idx="10">
                  <c:v>0.24299289970124999</c:v>
                </c:pt>
                <c:pt idx="11">
                  <c:v>0.22376404806493</c:v>
                </c:pt>
                <c:pt idx="12">
                  <c:v>0.17075189280467001</c:v>
                </c:pt>
                <c:pt idx="13">
                  <c:v>0.20111472750911999</c:v>
                </c:pt>
                <c:pt idx="14">
                  <c:v>0.18276083553777001</c:v>
                </c:pt>
                <c:pt idx="15">
                  <c:v>0.17170071458885</c:v>
                </c:pt>
                <c:pt idx="16">
                  <c:v>0.18755648321471</c:v>
                </c:pt>
                <c:pt idx="17">
                  <c:v>0.21872760261418001</c:v>
                </c:pt>
                <c:pt idx="18">
                  <c:v>0.17312786172809999</c:v>
                </c:pt>
                <c:pt idx="19">
                  <c:v>0.16757952502672999</c:v>
                </c:pt>
                <c:pt idx="20">
                  <c:v>0.16560069762724999</c:v>
                </c:pt>
                <c:pt idx="21">
                  <c:v>0.14432699191793999</c:v>
                </c:pt>
                <c:pt idx="22">
                  <c:v>0.12196521559888999</c:v>
                </c:pt>
                <c:pt idx="23">
                  <c:v>0.15317215258615999</c:v>
                </c:pt>
                <c:pt idx="24">
                  <c:v>0.10521682220068999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3D-4AA4-B3AE-3380CE420C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584768"/>
        <c:axId val="277585752"/>
      </c:lineChart>
      <c:dateAx>
        <c:axId val="277584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85752"/>
        <c:crosses val="autoZero"/>
        <c:auto val="1"/>
        <c:lblOffset val="100"/>
        <c:baseTimeUnit val="months"/>
      </c:dateAx>
      <c:valAx>
        <c:axId val="277585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84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70F5B-B84B-4CA7-82E8-EE12C9FF0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0AA4D0-AACB-4C1C-8DED-BC6CF2CAA5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06680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785F8F-9C15-4B7C-9878-E2A6F7F638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D25F5B-322E-4B07-99B8-3C002BDD9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9782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2018-02-01T19:14:49Z</dcterms:created>
  <dcterms:modified xsi:type="dcterms:W3CDTF">2018-02-01T19:14:53Z</dcterms:modified>
</cp:coreProperties>
</file>