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(درى)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  <c:pt idx="15">
                  <c:v>42826</c:v>
                </c:pt>
                <c:pt idx="16">
                  <c:v>42856</c:v>
                </c:pt>
                <c:pt idx="17">
                  <c:v>42887</c:v>
                </c:pt>
                <c:pt idx="18">
                  <c:v>42917</c:v>
                </c:pt>
                <c:pt idx="19">
                  <c:v>42948</c:v>
                </c:pt>
                <c:pt idx="20">
                  <c:v>42979</c:v>
                </c:pt>
                <c:pt idx="21">
                  <c:v>43009</c:v>
                </c:pt>
                <c:pt idx="22">
                  <c:v>43040</c:v>
                </c:pt>
                <c:pt idx="23">
                  <c:v>43070</c:v>
                </c:pt>
                <c:pt idx="24">
                  <c:v>43101</c:v>
                </c:pt>
              </c:numCache>
            </c:numRef>
          </c:cat>
          <c:val>
            <c:numRef>
              <c:f>Sheet1!$B$2:$B$26</c:f>
              <c:numCache>
                <c:formatCode>General</c:formatCode>
                <c:ptCount val="25"/>
                <c:pt idx="0">
                  <c:v>399</c:v>
                </c:pt>
                <c:pt idx="1">
                  <c:v>377</c:v>
                </c:pt>
                <c:pt idx="2">
                  <c:v>415</c:v>
                </c:pt>
                <c:pt idx="3">
                  <c:v>381</c:v>
                </c:pt>
                <c:pt idx="4">
                  <c:v>401</c:v>
                </c:pt>
                <c:pt idx="5">
                  <c:v>400</c:v>
                </c:pt>
                <c:pt idx="6">
                  <c:v>406</c:v>
                </c:pt>
                <c:pt idx="7">
                  <c:v>408</c:v>
                </c:pt>
                <c:pt idx="8">
                  <c:v>354</c:v>
                </c:pt>
                <c:pt idx="9">
                  <c:v>386</c:v>
                </c:pt>
                <c:pt idx="10">
                  <c:v>399</c:v>
                </c:pt>
                <c:pt idx="11">
                  <c:v>349</c:v>
                </c:pt>
                <c:pt idx="12">
                  <c:v>375</c:v>
                </c:pt>
                <c:pt idx="13">
                  <c:v>366</c:v>
                </c:pt>
                <c:pt idx="14">
                  <c:v>412</c:v>
                </c:pt>
                <c:pt idx="15">
                  <c:v>418</c:v>
                </c:pt>
                <c:pt idx="16">
                  <c:v>424</c:v>
                </c:pt>
                <c:pt idx="17">
                  <c:v>388</c:v>
                </c:pt>
                <c:pt idx="18">
                  <c:v>416</c:v>
                </c:pt>
                <c:pt idx="19">
                  <c:v>396</c:v>
                </c:pt>
                <c:pt idx="20">
                  <c:v>416</c:v>
                </c:pt>
                <c:pt idx="21">
                  <c:v>451</c:v>
                </c:pt>
                <c:pt idx="22">
                  <c:v>407</c:v>
                </c:pt>
                <c:pt idx="23">
                  <c:v>390</c:v>
                </c:pt>
                <c:pt idx="24">
                  <c:v>352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C80-4D55-A9EC-80601F5C09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6352256"/>
        <c:axId val="216351928"/>
      </c:lineChart>
      <c:dateAx>
        <c:axId val="2163522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351928"/>
        <c:crosses val="autoZero"/>
        <c:auto val="1"/>
        <c:lblOffset val="100"/>
        <c:baseTimeUnit val="months"/>
      </c:dateAx>
      <c:valAx>
        <c:axId val="216351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352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C6005-6465-4500-9075-AB9AB3ED3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E3FA8A0-F14C-4433-B619-094224DC434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142258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59D458-5CD0-4A54-9E3A-CC2A653273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F129EE-C517-4910-98E4-DDD144077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79898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</dc:title>
  <dc:creator>Administrator</dc:creator>
  <cp:lastModifiedBy>Administrator</cp:lastModifiedBy>
  <cp:revision>1</cp:revision>
  <dcterms:created xsi:type="dcterms:W3CDTF">2018-02-01T19:13:09Z</dcterms:created>
  <dcterms:modified xsi:type="dcterms:W3CDTF">2018-02-01T19:13:13Z</dcterms:modified>
</cp:coreProperties>
</file>