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62E9-4730-94D3-D19CB3B041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79704"/>
        <c:axId val="285081344"/>
      </c:lineChart>
      <c:catAx>
        <c:axId val="285079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81344"/>
        <c:crosses val="autoZero"/>
        <c:auto val="1"/>
        <c:lblAlgn val="ctr"/>
        <c:lblOffset val="100"/>
        <c:noMultiLvlLbl val="0"/>
      </c:catAx>
      <c:valAx>
        <c:axId val="28508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7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EF38E-3CE4-489F-B08A-836BC7BC0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B71EB8-878E-4AB2-8E42-839913792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8343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D94D0-BA23-4712-A47F-AB95C6277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4FB5F-3C1B-45E6-92D9-AEE33E3D1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17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2018-02-01T19:11:58Z</dcterms:created>
  <dcterms:modified xsi:type="dcterms:W3CDTF">2018-02-01T19:12:02Z</dcterms:modified>
</cp:coreProperties>
</file>