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17</c:v>
                </c:pt>
                <c:pt idx="1">
                  <c:v>735</c:v>
                </c:pt>
                <c:pt idx="2">
                  <c:v>26019</c:v>
                </c:pt>
                <c:pt idx="3">
                  <c:v>29693</c:v>
                </c:pt>
                <c:pt idx="4">
                  <c:v>30616</c:v>
                </c:pt>
                <c:pt idx="5">
                  <c:v>40977</c:v>
                </c:pt>
                <c:pt idx="6">
                  <c:v>56086</c:v>
                </c:pt>
                <c:pt idx="7">
                  <c:v>52301</c:v>
                </c:pt>
                <c:pt idx="8">
                  <c:v>49868</c:v>
                </c:pt>
                <c:pt idx="9">
                  <c:v>53315</c:v>
                </c:pt>
                <c:pt idx="10">
                  <c:v>52753</c:v>
                </c:pt>
                <c:pt idx="11">
                  <c:v>45287</c:v>
                </c:pt>
                <c:pt idx="12">
                  <c:v>27865</c:v>
                </c:pt>
                <c:pt idx="13">
                  <c:v>26499</c:v>
                </c:pt>
                <c:pt idx="14">
                  <c:v>26065</c:v>
                </c:pt>
                <c:pt idx="15">
                  <c:v>14864</c:v>
                </c:pt>
                <c:pt idx="16">
                  <c:v>22027</c:v>
                </c:pt>
                <c:pt idx="17">
                  <c:v>26317</c:v>
                </c:pt>
                <c:pt idx="18">
                  <c:v>17331</c:v>
                </c:pt>
                <c:pt idx="19">
                  <c:v>13431</c:v>
                </c:pt>
                <c:pt idx="20">
                  <c:v>9438</c:v>
                </c:pt>
                <c:pt idx="21">
                  <c:v>4512</c:v>
                </c:pt>
                <c:pt idx="22">
                  <c:v>4374</c:v>
                </c:pt>
                <c:pt idx="23">
                  <c:v>2891</c:v>
                </c:pt>
                <c:pt idx="24">
                  <c:v>1600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B-4DC5-AAA4-5E3CDF063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127800"/>
        <c:axId val="216126160"/>
      </c:lineChart>
      <c:dateAx>
        <c:axId val="21612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126160"/>
        <c:crosses val="autoZero"/>
        <c:auto val="1"/>
        <c:lblOffset val="100"/>
        <c:baseTimeUnit val="months"/>
      </c:dateAx>
      <c:valAx>
        <c:axId val="21612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12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93399-3C52-4731-875A-DFFEBBFF5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0EE868-8DE7-4322-9817-C2AFE2B745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714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B3A21-0B94-46F2-BE41-B47E4A57E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10BFDC-7511-4416-B657-5A0DEDD5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184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2018-02-01T19:11:23Z</dcterms:created>
  <dcterms:modified xsi:type="dcterms:W3CDTF">2018-02-01T19:11:26Z</dcterms:modified>
</cp:coreProperties>
</file>