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49A9-467D-8E31-5455F7AA5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198032"/>
        <c:axId val="219211344"/>
      </c:lineChart>
      <c:catAx>
        <c:axId val="22119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11344"/>
        <c:crosses val="autoZero"/>
        <c:auto val="1"/>
        <c:lblAlgn val="ctr"/>
        <c:lblOffset val="100"/>
        <c:noMultiLvlLbl val="0"/>
      </c:catAx>
      <c:valAx>
        <c:axId val="21921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9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7D8A-C426-412F-844D-E0498DDD2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4C13C-1F69-4FE4-A38B-AE9CB8854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9514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D8E15-58A4-4C59-A584-E4E3A28CE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1AF61-77D3-4BA2-ABBE-801BB844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69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2018-02-01T19:10:46Z</dcterms:created>
  <dcterms:modified xsi:type="dcterms:W3CDTF">2018-02-01T19:10:49Z</dcterms:modified>
</cp:coreProperties>
</file>