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37F2-4DC5-B1F3-860EA0E385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440000"/>
        <c:axId val="285439344"/>
      </c:lineChart>
      <c:catAx>
        <c:axId val="28544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39344"/>
        <c:crosses val="autoZero"/>
        <c:auto val="1"/>
        <c:lblAlgn val="ctr"/>
        <c:lblOffset val="100"/>
        <c:noMultiLvlLbl val="0"/>
      </c:catAx>
      <c:valAx>
        <c:axId val="28543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4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8A909-D7E0-4CFC-A5B6-2E2E86543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603239-FC36-4779-8526-9D959CCCE7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3421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47441-BF3A-4A8A-8BE6-6311C5DC2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617D9-6241-479F-A80E-F346F29A3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8067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2018-02-01T19:10:15Z</dcterms:created>
  <dcterms:modified xsi:type="dcterms:W3CDTF">2018-02-01T19:10:18Z</dcterms:modified>
</cp:coreProperties>
</file>