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Sheet1!$A$2:$A$26</c:f>
            </c:multiLvlStrRef>
          </c:cat>
          <c:val>
            <c:numRef>
              <c:f>Sheet1!$B$2:$B$26</c:f>
            </c:numRef>
          </c:val>
          <c:smooth val="0"/>
          <c:extLst>
            <c:ext xmlns:c16="http://schemas.microsoft.com/office/drawing/2014/chart" uri="{C3380CC4-5D6E-409C-BE32-E72D297353CC}">
              <c16:uniqueId val="{00000000-D33E-4C81-841D-1C11BCA1BF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7896704"/>
        <c:axId val="217898344"/>
      </c:lineChart>
      <c:catAx>
        <c:axId val="217896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7898344"/>
        <c:crosses val="autoZero"/>
        <c:auto val="1"/>
        <c:lblAlgn val="ctr"/>
        <c:lblOffset val="100"/>
        <c:noMultiLvlLbl val="0"/>
      </c:catAx>
      <c:valAx>
        <c:axId val="217898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7896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926893-71F9-4B99-83FB-C793082DF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80C6D3D-569F-4749-A940-659B1DC4C23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746911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AEE11B-0A15-4A17-B38A-E588AF3CF9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A41CC6-778A-4CF4-AA48-8C0BFDEB3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02998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2018-02-01T19:04:44Z</dcterms:created>
  <dcterms:modified xsi:type="dcterms:W3CDTF">2018-02-01T19:04:48Z</dcterms:modified>
</cp:coreProperties>
</file>