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0.11258438033741</c:v>
                </c:pt>
                <c:pt idx="1">
                  <c:v>0.14605093199926</c:v>
                </c:pt>
                <c:pt idx="2">
                  <c:v>0.27273611595907998</c:v>
                </c:pt>
                <c:pt idx="3">
                  <c:v>0.29820593371321003</c:v>
                </c:pt>
                <c:pt idx="4">
                  <c:v>0.27980873176863003</c:v>
                </c:pt>
                <c:pt idx="5">
                  <c:v>0.21760286357312</c:v>
                </c:pt>
                <c:pt idx="6">
                  <c:v>0.26431178323209997</c:v>
                </c:pt>
                <c:pt idx="7">
                  <c:v>0.30507403652176002</c:v>
                </c:pt>
                <c:pt idx="8">
                  <c:v>0.30019401251834998</c:v>
                </c:pt>
                <c:pt idx="9">
                  <c:v>0.30068738116478999</c:v>
                </c:pt>
                <c:pt idx="10">
                  <c:v>0.24299289970124999</c:v>
                </c:pt>
                <c:pt idx="11">
                  <c:v>0.22376404806493</c:v>
                </c:pt>
                <c:pt idx="12">
                  <c:v>0.17075189280467001</c:v>
                </c:pt>
                <c:pt idx="13">
                  <c:v>0.20111472750911999</c:v>
                </c:pt>
                <c:pt idx="14">
                  <c:v>0.18276083553777001</c:v>
                </c:pt>
                <c:pt idx="15">
                  <c:v>0.17170071458885</c:v>
                </c:pt>
                <c:pt idx="16">
                  <c:v>0.18755648321471</c:v>
                </c:pt>
                <c:pt idx="17">
                  <c:v>0.21872760261418001</c:v>
                </c:pt>
                <c:pt idx="18">
                  <c:v>0.17312786172809999</c:v>
                </c:pt>
                <c:pt idx="19">
                  <c:v>0.16757952502672999</c:v>
                </c:pt>
                <c:pt idx="20">
                  <c:v>0.16560069762724999</c:v>
                </c:pt>
                <c:pt idx="21">
                  <c:v>0.14432699191793999</c:v>
                </c:pt>
                <c:pt idx="22">
                  <c:v>0.12196521559888999</c:v>
                </c:pt>
                <c:pt idx="23">
                  <c:v>0.15317215258615999</c:v>
                </c:pt>
                <c:pt idx="24">
                  <c:v>0.10521682220068999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04-498B-8168-430E84111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307832"/>
        <c:axId val="276314392"/>
      </c:lineChart>
      <c:dateAx>
        <c:axId val="27630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14392"/>
        <c:crosses val="autoZero"/>
        <c:auto val="1"/>
        <c:lblOffset val="100"/>
        <c:baseTimeUnit val="months"/>
      </c:dateAx>
      <c:valAx>
        <c:axId val="27631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0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B9221-D1F4-4E1F-84DA-E36EEB0FE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A12E0-6A6D-40B4-A3F4-C13FD0429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800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41FBF-4C34-48FB-8A9F-AF56D752A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16A72-2C6B-47E2-845C-46650057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25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2018-02-01T17:37:50Z</dcterms:created>
  <dcterms:modified xsi:type="dcterms:W3CDTF">2018-02-01T17:37:54Z</dcterms:modified>
</cp:coreProperties>
</file>