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D02F-4263-AB96-AF88A8FC437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D02F-4263-AB96-AF88A8FC437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D02F-4263-AB96-AF88A8FC437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D02F-4263-AB96-AF88A8FC437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D02F-4263-AB96-AF88A8FC437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D02F-4263-AB96-AF88A8FC437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D02F-4263-AB96-AF88A8FC4370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D02F-4263-AB96-AF88A8FC4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053616"/>
        <c:axId val="282048696"/>
      </c:barChart>
      <c:catAx>
        <c:axId val="28205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48696"/>
        <c:crosses val="autoZero"/>
        <c:auto val="1"/>
        <c:lblAlgn val="ctr"/>
        <c:lblOffset val="100"/>
        <c:noMultiLvlLbl val="0"/>
      </c:catAx>
      <c:valAx>
        <c:axId val="28204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5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D126E-6E06-4804-BCEC-EC5FBC460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1DC57B-82CE-4BC5-AFB9-C156ABB013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5217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12304-09C3-4729-8AFC-24A787FBA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B09BF-F8CB-43BD-BFF5-CB327D82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42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2018-02-01T17:34:02Z</dcterms:created>
  <dcterms:modified xsi:type="dcterms:W3CDTF">2018-02-01T17:34:06Z</dcterms:modified>
</cp:coreProperties>
</file>