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C8EA-4223-A557-40A62806A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73200"/>
        <c:axId val="282475168"/>
      </c:lineChart>
      <c:catAx>
        <c:axId val="28247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5168"/>
        <c:crosses val="autoZero"/>
        <c:auto val="1"/>
        <c:lblAlgn val="ctr"/>
        <c:lblOffset val="100"/>
        <c:noMultiLvlLbl val="0"/>
      </c:catAx>
      <c:valAx>
        <c:axId val="2824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C18E-84C9-417C-8EE1-9958E807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089B4-567D-4ECF-A2E1-A937316D2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402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BCA89-8AC6-44D1-99D2-55DA8E3FC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A1296-D36E-46A1-B9EA-F193C5552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645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2018-02-01T17:33:56Z</dcterms:created>
  <dcterms:modified xsi:type="dcterms:W3CDTF">2018-02-01T17:33:59Z</dcterms:modified>
</cp:coreProperties>
</file>