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Sheet1!$A$2:$A$26</c:f>
            </c:multiLvlStrRef>
          </c:cat>
          <c:val>
            <c:numRef>
              <c:f>Sheet1!$B$2:$B$26</c:f>
            </c:numRef>
          </c:val>
          <c:smooth val="0"/>
          <c:extLst>
            <c:ext xmlns:c16="http://schemas.microsoft.com/office/drawing/2014/chart" uri="{C3380CC4-5D6E-409C-BE32-E72D297353CC}">
              <c16:uniqueId val="{00000000-285B-41A5-AD48-A9EE88993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663024"/>
        <c:axId val="286663352"/>
      </c:lineChart>
      <c:catAx>
        <c:axId val="28666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63352"/>
        <c:crosses val="autoZero"/>
        <c:auto val="1"/>
        <c:lblAlgn val="ctr"/>
        <c:lblOffset val="100"/>
        <c:noMultiLvlLbl val="0"/>
      </c:catAx>
      <c:valAx>
        <c:axId val="286663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6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27ADBF-9995-488D-A7D5-32E9775FBD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EFCE3DC-AC6B-4C46-AF9A-2D6F47244B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671156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7FC2D8-D8C6-43F4-81DB-635B7BEF80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2884A3-88EC-4686-AFE0-26717A874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5619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2018-02-01T17:30:10Z</dcterms:created>
  <dcterms:modified xsi:type="dcterms:W3CDTF">2018-02-01T17:30:13Z</dcterms:modified>
</cp:coreProperties>
</file>