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204367</c:v>
                </c:pt>
                <c:pt idx="1">
                  <c:v>205102</c:v>
                </c:pt>
                <c:pt idx="2">
                  <c:v>231121</c:v>
                </c:pt>
                <c:pt idx="3">
                  <c:v>260814</c:v>
                </c:pt>
                <c:pt idx="4">
                  <c:v>291430</c:v>
                </c:pt>
                <c:pt idx="5">
                  <c:v>332407</c:v>
                </c:pt>
                <c:pt idx="6">
                  <c:v>388493</c:v>
                </c:pt>
                <c:pt idx="7">
                  <c:v>440794</c:v>
                </c:pt>
                <c:pt idx="8">
                  <c:v>490662</c:v>
                </c:pt>
                <c:pt idx="9">
                  <c:v>543977</c:v>
                </c:pt>
                <c:pt idx="10">
                  <c:v>596730</c:v>
                </c:pt>
                <c:pt idx="11">
                  <c:v>642017</c:v>
                </c:pt>
                <c:pt idx="12">
                  <c:v>669882</c:v>
                </c:pt>
                <c:pt idx="13">
                  <c:v>696381</c:v>
                </c:pt>
                <c:pt idx="14">
                  <c:v>722446</c:v>
                </c:pt>
                <c:pt idx="15">
                  <c:v>737310</c:v>
                </c:pt>
                <c:pt idx="16">
                  <c:v>759337</c:v>
                </c:pt>
                <c:pt idx="17">
                  <c:v>785654</c:v>
                </c:pt>
                <c:pt idx="18">
                  <c:v>802985</c:v>
                </c:pt>
                <c:pt idx="19">
                  <c:v>816416</c:v>
                </c:pt>
                <c:pt idx="20">
                  <c:v>825854</c:v>
                </c:pt>
                <c:pt idx="21">
                  <c:v>830366</c:v>
                </c:pt>
                <c:pt idx="22">
                  <c:v>834740</c:v>
                </c:pt>
                <c:pt idx="23">
                  <c:v>837631</c:v>
                </c:pt>
                <c:pt idx="24">
                  <c:v>839231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7A-44EB-A70A-AED27CBAC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816008"/>
        <c:axId val="211817648"/>
      </c:lineChart>
      <c:dateAx>
        <c:axId val="211816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17648"/>
        <c:crosses val="autoZero"/>
        <c:auto val="1"/>
        <c:lblOffset val="100"/>
        <c:baseTimeUnit val="months"/>
      </c:dateAx>
      <c:valAx>
        <c:axId val="21181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81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BA156-9373-4FB9-BC08-0C27D8AF2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AC3AE-E2D8-45DC-8749-8C12BD1901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4606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66A6B-A215-427F-B169-C50D6547A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8E4B9-DEE4-49EF-B762-CD7BC384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017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2018-02-01T17:28:04Z</dcterms:created>
  <dcterms:modified xsi:type="dcterms:W3CDTF">2018-02-01T17:28:08Z</dcterms:modified>
</cp:coreProperties>
</file>