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B490-4AC6-9991-322895CAA9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42272"/>
        <c:axId val="282442928"/>
      </c:lineChart>
      <c:catAx>
        <c:axId val="28244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42928"/>
        <c:crosses val="autoZero"/>
        <c:auto val="1"/>
        <c:lblAlgn val="ctr"/>
        <c:lblOffset val="100"/>
        <c:noMultiLvlLbl val="0"/>
      </c:catAx>
      <c:valAx>
        <c:axId val="282442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4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4F50C-CB0F-4A19-BA21-8872BADFF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52DE94-1359-463D-B8AD-795D8D9393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9042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2CBF5-9359-4ABE-8640-F45481C99B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D626B-2166-483D-B7DD-62B9EC320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434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2018-02-01T17:24:32Z</dcterms:created>
  <dcterms:modified xsi:type="dcterms:W3CDTF">2018-02-01T17:24:35Z</dcterms:modified>
</cp:coreProperties>
</file>