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Sheet1!$A$2:$A$55</c:f>
              <c:numCache>
                <c:formatCode>m/d/yyyy</c:formatCode>
                <c:ptCount val="54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  <c:pt idx="32">
                  <c:v>42961</c:v>
                </c:pt>
                <c:pt idx="33">
                  <c:v>42968</c:v>
                </c:pt>
                <c:pt idx="34">
                  <c:v>42975</c:v>
                </c:pt>
                <c:pt idx="35">
                  <c:v>42982</c:v>
                </c:pt>
                <c:pt idx="36">
                  <c:v>42989</c:v>
                </c:pt>
                <c:pt idx="37">
                  <c:v>42996</c:v>
                </c:pt>
                <c:pt idx="38">
                  <c:v>43003</c:v>
                </c:pt>
                <c:pt idx="39">
                  <c:v>43010</c:v>
                </c:pt>
                <c:pt idx="40">
                  <c:v>43017</c:v>
                </c:pt>
                <c:pt idx="41">
                  <c:v>43024</c:v>
                </c:pt>
                <c:pt idx="42">
                  <c:v>43031</c:v>
                </c:pt>
                <c:pt idx="43">
                  <c:v>43038</c:v>
                </c:pt>
                <c:pt idx="44">
                  <c:v>43045</c:v>
                </c:pt>
                <c:pt idx="45">
                  <c:v>43052</c:v>
                </c:pt>
                <c:pt idx="46">
                  <c:v>43059</c:v>
                </c:pt>
                <c:pt idx="47">
                  <c:v>43066</c:v>
                </c:pt>
                <c:pt idx="48">
                  <c:v>43073</c:v>
                </c:pt>
                <c:pt idx="49">
                  <c:v>43080</c:v>
                </c:pt>
                <c:pt idx="50">
                  <c:v>43087</c:v>
                </c:pt>
                <c:pt idx="51">
                  <c:v>43094</c:v>
                </c:pt>
                <c:pt idx="52">
                  <c:v>43101</c:v>
                </c:pt>
                <c:pt idx="53">
                  <c:v>43108</c:v>
                </c:pt>
              </c:numCache>
            </c:numRef>
          </c:cat>
          <c:val>
            <c:numRef>
              <c:f>Sheet1!$B$2:$B$55</c:f>
              <c:numCache>
                <c:formatCode>General</c:formatCode>
                <c:ptCount val="54"/>
                <c:pt idx="0">
                  <c:v>133269</c:v>
                </c:pt>
                <c:pt idx="1">
                  <c:v>195004</c:v>
                </c:pt>
                <c:pt idx="2">
                  <c:v>176541</c:v>
                </c:pt>
                <c:pt idx="3">
                  <c:v>231610</c:v>
                </c:pt>
                <c:pt idx="4">
                  <c:v>210682</c:v>
                </c:pt>
                <c:pt idx="5">
                  <c:v>215917</c:v>
                </c:pt>
                <c:pt idx="6">
                  <c:v>250590</c:v>
                </c:pt>
                <c:pt idx="7">
                  <c:v>254212</c:v>
                </c:pt>
                <c:pt idx="8">
                  <c:v>238467</c:v>
                </c:pt>
                <c:pt idx="9">
                  <c:v>288185</c:v>
                </c:pt>
                <c:pt idx="10">
                  <c:v>240458</c:v>
                </c:pt>
                <c:pt idx="11">
                  <c:v>245306</c:v>
                </c:pt>
                <c:pt idx="12">
                  <c:v>265004</c:v>
                </c:pt>
                <c:pt idx="13">
                  <c:v>270188</c:v>
                </c:pt>
                <c:pt idx="14">
                  <c:v>386185</c:v>
                </c:pt>
                <c:pt idx="15">
                  <c:v>282144</c:v>
                </c:pt>
                <c:pt idx="16">
                  <c:v>291157</c:v>
                </c:pt>
                <c:pt idx="17">
                  <c:v>345062</c:v>
                </c:pt>
                <c:pt idx="18">
                  <c:v>266308</c:v>
                </c:pt>
                <c:pt idx="19">
                  <c:v>306019</c:v>
                </c:pt>
                <c:pt idx="20">
                  <c:v>277374</c:v>
                </c:pt>
                <c:pt idx="21">
                  <c:v>312745</c:v>
                </c:pt>
                <c:pt idx="22">
                  <c:v>383162</c:v>
                </c:pt>
                <c:pt idx="23">
                  <c:v>361657</c:v>
                </c:pt>
                <c:pt idx="24">
                  <c:v>298495</c:v>
                </c:pt>
                <c:pt idx="25">
                  <c:v>259919</c:v>
                </c:pt>
                <c:pt idx="26">
                  <c:v>237128</c:v>
                </c:pt>
                <c:pt idx="27">
                  <c:v>280405</c:v>
                </c:pt>
                <c:pt idx="28">
                  <c:v>319216</c:v>
                </c:pt>
                <c:pt idx="29">
                  <c:v>266993</c:v>
                </c:pt>
                <c:pt idx="30">
                  <c:v>224835</c:v>
                </c:pt>
                <c:pt idx="31">
                  <c:v>201845</c:v>
                </c:pt>
                <c:pt idx="32">
                  <c:v>226188</c:v>
                </c:pt>
                <c:pt idx="33">
                  <c:v>209472</c:v>
                </c:pt>
                <c:pt idx="34">
                  <c:v>215500</c:v>
                </c:pt>
                <c:pt idx="35">
                  <c:v>208292</c:v>
                </c:pt>
                <c:pt idx="36">
                  <c:v>226225</c:v>
                </c:pt>
                <c:pt idx="37">
                  <c:v>212675</c:v>
                </c:pt>
                <c:pt idx="38">
                  <c:v>249716</c:v>
                </c:pt>
                <c:pt idx="39">
                  <c:v>256643</c:v>
                </c:pt>
                <c:pt idx="40">
                  <c:v>208009</c:v>
                </c:pt>
                <c:pt idx="41">
                  <c:v>226495</c:v>
                </c:pt>
                <c:pt idx="42">
                  <c:v>167657</c:v>
                </c:pt>
                <c:pt idx="43">
                  <c:v>132057</c:v>
                </c:pt>
                <c:pt idx="44">
                  <c:v>155254</c:v>
                </c:pt>
                <c:pt idx="45">
                  <c:v>142455</c:v>
                </c:pt>
                <c:pt idx="46">
                  <c:v>152813</c:v>
                </c:pt>
                <c:pt idx="47">
                  <c:v>287915</c:v>
                </c:pt>
                <c:pt idx="48">
                  <c:v>183094</c:v>
                </c:pt>
                <c:pt idx="49">
                  <c:v>151389</c:v>
                </c:pt>
                <c:pt idx="50">
                  <c:v>133117</c:v>
                </c:pt>
                <c:pt idx="51">
                  <c:v>133570</c:v>
                </c:pt>
                <c:pt idx="52">
                  <c:v>132022</c:v>
                </c:pt>
                <c:pt idx="53">
                  <c:v>129763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D-4E2E-9937-2D3E277FF1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Sheet1!$A$2:$A$55</c:f>
              <c:numCache>
                <c:formatCode>m/d/yyyy</c:formatCode>
                <c:ptCount val="54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  <c:pt idx="32">
                  <c:v>42961</c:v>
                </c:pt>
                <c:pt idx="33">
                  <c:v>42968</c:v>
                </c:pt>
                <c:pt idx="34">
                  <c:v>42975</c:v>
                </c:pt>
                <c:pt idx="35">
                  <c:v>42982</c:v>
                </c:pt>
                <c:pt idx="36">
                  <c:v>42989</c:v>
                </c:pt>
                <c:pt idx="37">
                  <c:v>42996</c:v>
                </c:pt>
                <c:pt idx="38">
                  <c:v>43003</c:v>
                </c:pt>
                <c:pt idx="39">
                  <c:v>43010</c:v>
                </c:pt>
                <c:pt idx="40">
                  <c:v>43017</c:v>
                </c:pt>
                <c:pt idx="41">
                  <c:v>43024</c:v>
                </c:pt>
                <c:pt idx="42">
                  <c:v>43031</c:v>
                </c:pt>
                <c:pt idx="43">
                  <c:v>43038</c:v>
                </c:pt>
                <c:pt idx="44">
                  <c:v>43045</c:v>
                </c:pt>
                <c:pt idx="45">
                  <c:v>43052</c:v>
                </c:pt>
                <c:pt idx="46">
                  <c:v>43059</c:v>
                </c:pt>
                <c:pt idx="47">
                  <c:v>43066</c:v>
                </c:pt>
                <c:pt idx="48">
                  <c:v>43073</c:v>
                </c:pt>
                <c:pt idx="49">
                  <c:v>43080</c:v>
                </c:pt>
                <c:pt idx="50">
                  <c:v>43087</c:v>
                </c:pt>
                <c:pt idx="51">
                  <c:v>43094</c:v>
                </c:pt>
                <c:pt idx="52">
                  <c:v>43101</c:v>
                </c:pt>
                <c:pt idx="53">
                  <c:v>43108</c:v>
                </c:pt>
              </c:numCache>
            </c:numRef>
          </c:cat>
          <c:val>
            <c:numRef>
              <c:f>Sheet1!$C$2:$C$55</c:f>
              <c:numCache>
                <c:formatCode>General</c:formatCode>
                <c:ptCount val="54"/>
                <c:pt idx="0">
                  <c:v>0</c:v>
                </c:pt>
                <c:pt idx="1">
                  <c:v>150231</c:v>
                </c:pt>
                <c:pt idx="2">
                  <c:v>238780</c:v>
                </c:pt>
                <c:pt idx="3">
                  <c:v>287746</c:v>
                </c:pt>
                <c:pt idx="4">
                  <c:v>313625</c:v>
                </c:pt>
                <c:pt idx="5">
                  <c:v>259015</c:v>
                </c:pt>
                <c:pt idx="6">
                  <c:v>272258</c:v>
                </c:pt>
                <c:pt idx="7">
                  <c:v>209607</c:v>
                </c:pt>
                <c:pt idx="8">
                  <c:v>282851</c:v>
                </c:pt>
                <c:pt idx="9">
                  <c:v>274535</c:v>
                </c:pt>
                <c:pt idx="10">
                  <c:v>241283</c:v>
                </c:pt>
                <c:pt idx="11">
                  <c:v>157060</c:v>
                </c:pt>
                <c:pt idx="12">
                  <c:v>150241</c:v>
                </c:pt>
                <c:pt idx="13">
                  <c:v>193113</c:v>
                </c:pt>
                <c:pt idx="14">
                  <c:v>134839</c:v>
                </c:pt>
                <c:pt idx="15">
                  <c:v>157130</c:v>
                </c:pt>
                <c:pt idx="16">
                  <c:v>176036</c:v>
                </c:pt>
                <c:pt idx="17">
                  <c:v>627323</c:v>
                </c:pt>
                <c:pt idx="18">
                  <c:v>621659</c:v>
                </c:pt>
                <c:pt idx="19">
                  <c:v>655522</c:v>
                </c:pt>
                <c:pt idx="20">
                  <c:v>669714</c:v>
                </c:pt>
                <c:pt idx="21">
                  <c:v>675821</c:v>
                </c:pt>
                <c:pt idx="22">
                  <c:v>608026</c:v>
                </c:pt>
                <c:pt idx="23">
                  <c:v>612063</c:v>
                </c:pt>
                <c:pt idx="24">
                  <c:v>462338</c:v>
                </c:pt>
                <c:pt idx="25">
                  <c:v>606760</c:v>
                </c:pt>
                <c:pt idx="26">
                  <c:v>587364</c:v>
                </c:pt>
                <c:pt idx="27">
                  <c:v>630651</c:v>
                </c:pt>
                <c:pt idx="28">
                  <c:v>638379</c:v>
                </c:pt>
                <c:pt idx="29">
                  <c:v>609996</c:v>
                </c:pt>
                <c:pt idx="30">
                  <c:v>610004</c:v>
                </c:pt>
                <c:pt idx="31">
                  <c:v>767392</c:v>
                </c:pt>
                <c:pt idx="32">
                  <c:v>738279</c:v>
                </c:pt>
                <c:pt idx="33">
                  <c:v>797830</c:v>
                </c:pt>
                <c:pt idx="34">
                  <c:v>844061</c:v>
                </c:pt>
                <c:pt idx="35">
                  <c:v>926574</c:v>
                </c:pt>
                <c:pt idx="36">
                  <c:v>588003</c:v>
                </c:pt>
                <c:pt idx="37">
                  <c:v>593830</c:v>
                </c:pt>
                <c:pt idx="38">
                  <c:v>507813</c:v>
                </c:pt>
                <c:pt idx="39">
                  <c:v>706108</c:v>
                </c:pt>
                <c:pt idx="40">
                  <c:v>527976</c:v>
                </c:pt>
                <c:pt idx="41">
                  <c:v>647587</c:v>
                </c:pt>
                <c:pt idx="42">
                  <c:v>626092</c:v>
                </c:pt>
                <c:pt idx="43">
                  <c:v>679400</c:v>
                </c:pt>
                <c:pt idx="44">
                  <c:v>576181</c:v>
                </c:pt>
                <c:pt idx="45">
                  <c:v>550880</c:v>
                </c:pt>
                <c:pt idx="46">
                  <c:v>643913</c:v>
                </c:pt>
                <c:pt idx="47">
                  <c:v>686871</c:v>
                </c:pt>
                <c:pt idx="48">
                  <c:v>496616</c:v>
                </c:pt>
                <c:pt idx="49">
                  <c:v>444715</c:v>
                </c:pt>
                <c:pt idx="50">
                  <c:v>347652</c:v>
                </c:pt>
                <c:pt idx="51">
                  <c:v>367269</c:v>
                </c:pt>
                <c:pt idx="52">
                  <c:v>9599</c:v>
                </c:pt>
                <c:pt idx="53">
                  <c:v>38615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BD-4E2E-9937-2D3E277FF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8096608"/>
        <c:axId val="218095952"/>
      </c:areaChart>
      <c:dateAx>
        <c:axId val="21809660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095952"/>
        <c:crosses val="autoZero"/>
        <c:auto val="1"/>
        <c:lblOffset val="100"/>
        <c:baseTimeUnit val="days"/>
      </c:dateAx>
      <c:valAx>
        <c:axId val="21809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096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0BB6-FBFD-43F4-A689-7E06C31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ADC7BD-3E1C-4225-9639-E7BA132E5C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11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A36C1-BA23-47D0-950E-8A00C72F1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01/02/2017 - 01/14/2018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545D7-7A93-4100-ACE0-0CAF1120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338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2018-01-16T09:38:41Z</dcterms:created>
  <dcterms:modified xsi:type="dcterms:W3CDTF">2018-01-16T09:38:45Z</dcterms:modified>
</cp:coreProperties>
</file>