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Sheet1!$A$2:$A$55</c:f>
              <c:numCache>
                <c:formatCode>m/d/yyyy</c:formatCode>
                <c:ptCount val="54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  <c:pt idx="32">
                  <c:v>42961</c:v>
                </c:pt>
                <c:pt idx="33">
                  <c:v>42968</c:v>
                </c:pt>
                <c:pt idx="34">
                  <c:v>42975</c:v>
                </c:pt>
                <c:pt idx="35">
                  <c:v>42982</c:v>
                </c:pt>
                <c:pt idx="36">
                  <c:v>42989</c:v>
                </c:pt>
                <c:pt idx="37">
                  <c:v>42996</c:v>
                </c:pt>
                <c:pt idx="38">
                  <c:v>43003</c:v>
                </c:pt>
                <c:pt idx="39">
                  <c:v>43010</c:v>
                </c:pt>
                <c:pt idx="40">
                  <c:v>43017</c:v>
                </c:pt>
                <c:pt idx="41">
                  <c:v>43024</c:v>
                </c:pt>
                <c:pt idx="42">
                  <c:v>43031</c:v>
                </c:pt>
                <c:pt idx="43">
                  <c:v>43038</c:v>
                </c:pt>
                <c:pt idx="44">
                  <c:v>43045</c:v>
                </c:pt>
                <c:pt idx="45">
                  <c:v>43052</c:v>
                </c:pt>
                <c:pt idx="46">
                  <c:v>43059</c:v>
                </c:pt>
                <c:pt idx="47">
                  <c:v>43066</c:v>
                </c:pt>
                <c:pt idx="48">
                  <c:v>43073</c:v>
                </c:pt>
                <c:pt idx="49">
                  <c:v>43080</c:v>
                </c:pt>
                <c:pt idx="50">
                  <c:v>43087</c:v>
                </c:pt>
                <c:pt idx="51">
                  <c:v>43094</c:v>
                </c:pt>
                <c:pt idx="52">
                  <c:v>43101</c:v>
                </c:pt>
                <c:pt idx="53">
                  <c:v>43108</c:v>
                </c:pt>
              </c:numCache>
            </c:numRef>
          </c:cat>
          <c:val>
            <c:numRef>
              <c:f>Sheet1!$B$2:$B$55</c:f>
              <c:numCache>
                <c:formatCode>General</c:formatCode>
                <c:ptCount val="54"/>
                <c:pt idx="0">
                  <c:v>417046</c:v>
                </c:pt>
                <c:pt idx="1">
                  <c:v>490841</c:v>
                </c:pt>
                <c:pt idx="2">
                  <c:v>460883</c:v>
                </c:pt>
                <c:pt idx="3">
                  <c:v>682265</c:v>
                </c:pt>
                <c:pt idx="4">
                  <c:v>510389</c:v>
                </c:pt>
                <c:pt idx="5">
                  <c:v>915191</c:v>
                </c:pt>
                <c:pt idx="6">
                  <c:v>509742</c:v>
                </c:pt>
                <c:pt idx="7">
                  <c:v>589052</c:v>
                </c:pt>
                <c:pt idx="8">
                  <c:v>416241</c:v>
                </c:pt>
                <c:pt idx="9">
                  <c:v>604793</c:v>
                </c:pt>
                <c:pt idx="10">
                  <c:v>567626</c:v>
                </c:pt>
                <c:pt idx="11">
                  <c:v>566220</c:v>
                </c:pt>
                <c:pt idx="12">
                  <c:v>643839</c:v>
                </c:pt>
                <c:pt idx="13">
                  <c:v>452483</c:v>
                </c:pt>
                <c:pt idx="14">
                  <c:v>633505</c:v>
                </c:pt>
                <c:pt idx="15">
                  <c:v>701363</c:v>
                </c:pt>
                <c:pt idx="16">
                  <c:v>581963</c:v>
                </c:pt>
                <c:pt idx="17">
                  <c:v>595901</c:v>
                </c:pt>
                <c:pt idx="18">
                  <c:v>559204</c:v>
                </c:pt>
                <c:pt idx="19">
                  <c:v>707591</c:v>
                </c:pt>
                <c:pt idx="20">
                  <c:v>767218</c:v>
                </c:pt>
                <c:pt idx="21">
                  <c:v>874871</c:v>
                </c:pt>
                <c:pt idx="22">
                  <c:v>880507</c:v>
                </c:pt>
                <c:pt idx="23">
                  <c:v>761503</c:v>
                </c:pt>
                <c:pt idx="24">
                  <c:v>655562</c:v>
                </c:pt>
                <c:pt idx="25">
                  <c:v>564482</c:v>
                </c:pt>
                <c:pt idx="26">
                  <c:v>461514</c:v>
                </c:pt>
                <c:pt idx="27">
                  <c:v>443398</c:v>
                </c:pt>
                <c:pt idx="28">
                  <c:v>529158</c:v>
                </c:pt>
                <c:pt idx="29">
                  <c:v>486706</c:v>
                </c:pt>
                <c:pt idx="30">
                  <c:v>524483</c:v>
                </c:pt>
                <c:pt idx="31">
                  <c:v>571517</c:v>
                </c:pt>
                <c:pt idx="32">
                  <c:v>541593</c:v>
                </c:pt>
                <c:pt idx="33">
                  <c:v>479238</c:v>
                </c:pt>
                <c:pt idx="34">
                  <c:v>582311</c:v>
                </c:pt>
                <c:pt idx="35">
                  <c:v>421191</c:v>
                </c:pt>
                <c:pt idx="36">
                  <c:v>576069</c:v>
                </c:pt>
                <c:pt idx="37">
                  <c:v>503095</c:v>
                </c:pt>
                <c:pt idx="38">
                  <c:v>419972</c:v>
                </c:pt>
                <c:pt idx="39">
                  <c:v>382543</c:v>
                </c:pt>
                <c:pt idx="40">
                  <c:v>402779</c:v>
                </c:pt>
                <c:pt idx="41">
                  <c:v>706377</c:v>
                </c:pt>
                <c:pt idx="42">
                  <c:v>364424</c:v>
                </c:pt>
                <c:pt idx="43">
                  <c:v>271291</c:v>
                </c:pt>
                <c:pt idx="44">
                  <c:v>304828</c:v>
                </c:pt>
                <c:pt idx="45">
                  <c:v>306262</c:v>
                </c:pt>
                <c:pt idx="46">
                  <c:v>290531</c:v>
                </c:pt>
                <c:pt idx="47">
                  <c:v>380426</c:v>
                </c:pt>
                <c:pt idx="48">
                  <c:v>337236</c:v>
                </c:pt>
                <c:pt idx="49">
                  <c:v>262942</c:v>
                </c:pt>
                <c:pt idx="50">
                  <c:v>231522</c:v>
                </c:pt>
                <c:pt idx="51">
                  <c:v>264901</c:v>
                </c:pt>
                <c:pt idx="52">
                  <c:v>217786</c:v>
                </c:pt>
                <c:pt idx="53">
                  <c:v>189559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E4-41DF-8D1F-55E405E98A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Sheet1!$A$2:$A$55</c:f>
              <c:numCache>
                <c:formatCode>m/d/yyyy</c:formatCode>
                <c:ptCount val="54"/>
                <c:pt idx="0">
                  <c:v>42737</c:v>
                </c:pt>
                <c:pt idx="1">
                  <c:v>42744</c:v>
                </c:pt>
                <c:pt idx="2">
                  <c:v>42751</c:v>
                </c:pt>
                <c:pt idx="3">
                  <c:v>42758</c:v>
                </c:pt>
                <c:pt idx="4">
                  <c:v>42765</c:v>
                </c:pt>
                <c:pt idx="5">
                  <c:v>42772</c:v>
                </c:pt>
                <c:pt idx="6">
                  <c:v>42779</c:v>
                </c:pt>
                <c:pt idx="7">
                  <c:v>42786</c:v>
                </c:pt>
                <c:pt idx="8">
                  <c:v>42793</c:v>
                </c:pt>
                <c:pt idx="9">
                  <c:v>42800</c:v>
                </c:pt>
                <c:pt idx="10">
                  <c:v>42807</c:v>
                </c:pt>
                <c:pt idx="11">
                  <c:v>42814</c:v>
                </c:pt>
                <c:pt idx="12">
                  <c:v>42821</c:v>
                </c:pt>
                <c:pt idx="13">
                  <c:v>42828</c:v>
                </c:pt>
                <c:pt idx="14">
                  <c:v>42835</c:v>
                </c:pt>
                <c:pt idx="15">
                  <c:v>42842</c:v>
                </c:pt>
                <c:pt idx="16">
                  <c:v>42849</c:v>
                </c:pt>
                <c:pt idx="17">
                  <c:v>42856</c:v>
                </c:pt>
                <c:pt idx="18">
                  <c:v>42863</c:v>
                </c:pt>
                <c:pt idx="19">
                  <c:v>42870</c:v>
                </c:pt>
                <c:pt idx="20">
                  <c:v>42877</c:v>
                </c:pt>
                <c:pt idx="21">
                  <c:v>42884</c:v>
                </c:pt>
                <c:pt idx="22">
                  <c:v>42891</c:v>
                </c:pt>
                <c:pt idx="23">
                  <c:v>42898</c:v>
                </c:pt>
                <c:pt idx="24">
                  <c:v>42905</c:v>
                </c:pt>
                <c:pt idx="25">
                  <c:v>42912</c:v>
                </c:pt>
                <c:pt idx="26">
                  <c:v>42919</c:v>
                </c:pt>
                <c:pt idx="27">
                  <c:v>42926</c:v>
                </c:pt>
                <c:pt idx="28">
                  <c:v>42933</c:v>
                </c:pt>
                <c:pt idx="29">
                  <c:v>42940</c:v>
                </c:pt>
                <c:pt idx="30">
                  <c:v>42947</c:v>
                </c:pt>
                <c:pt idx="31">
                  <c:v>42954</c:v>
                </c:pt>
                <c:pt idx="32">
                  <c:v>42961</c:v>
                </c:pt>
                <c:pt idx="33">
                  <c:v>42968</c:v>
                </c:pt>
                <c:pt idx="34">
                  <c:v>42975</c:v>
                </c:pt>
                <c:pt idx="35">
                  <c:v>42982</c:v>
                </c:pt>
                <c:pt idx="36">
                  <c:v>42989</c:v>
                </c:pt>
                <c:pt idx="37">
                  <c:v>42996</c:v>
                </c:pt>
                <c:pt idx="38">
                  <c:v>43003</c:v>
                </c:pt>
                <c:pt idx="39">
                  <c:v>43010</c:v>
                </c:pt>
                <c:pt idx="40">
                  <c:v>43017</c:v>
                </c:pt>
                <c:pt idx="41">
                  <c:v>43024</c:v>
                </c:pt>
                <c:pt idx="42">
                  <c:v>43031</c:v>
                </c:pt>
                <c:pt idx="43">
                  <c:v>43038</c:v>
                </c:pt>
                <c:pt idx="44">
                  <c:v>43045</c:v>
                </c:pt>
                <c:pt idx="45">
                  <c:v>43052</c:v>
                </c:pt>
                <c:pt idx="46">
                  <c:v>43059</c:v>
                </c:pt>
                <c:pt idx="47">
                  <c:v>43066</c:v>
                </c:pt>
                <c:pt idx="48">
                  <c:v>43073</c:v>
                </c:pt>
                <c:pt idx="49">
                  <c:v>43080</c:v>
                </c:pt>
                <c:pt idx="50">
                  <c:v>43087</c:v>
                </c:pt>
                <c:pt idx="51">
                  <c:v>43094</c:v>
                </c:pt>
                <c:pt idx="52">
                  <c:v>43101</c:v>
                </c:pt>
                <c:pt idx="53">
                  <c:v>43108</c:v>
                </c:pt>
              </c:numCache>
            </c:numRef>
          </c:cat>
          <c:val>
            <c:numRef>
              <c:f>Sheet1!$C$2:$C$55</c:f>
              <c:numCache>
                <c:formatCode>General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85</c:v>
                </c:pt>
                <c:pt idx="3">
                  <c:v>332750</c:v>
                </c:pt>
                <c:pt idx="4">
                  <c:v>450047</c:v>
                </c:pt>
                <c:pt idx="5">
                  <c:v>440551</c:v>
                </c:pt>
                <c:pt idx="6">
                  <c:v>314346</c:v>
                </c:pt>
                <c:pt idx="7">
                  <c:v>340990</c:v>
                </c:pt>
                <c:pt idx="8">
                  <c:v>1867</c:v>
                </c:pt>
                <c:pt idx="9">
                  <c:v>460185</c:v>
                </c:pt>
                <c:pt idx="10">
                  <c:v>204488</c:v>
                </c:pt>
                <c:pt idx="11">
                  <c:v>15847</c:v>
                </c:pt>
                <c:pt idx="12">
                  <c:v>49448</c:v>
                </c:pt>
                <c:pt idx="13">
                  <c:v>33960</c:v>
                </c:pt>
                <c:pt idx="14">
                  <c:v>32772</c:v>
                </c:pt>
                <c:pt idx="15">
                  <c:v>31673</c:v>
                </c:pt>
                <c:pt idx="16">
                  <c:v>28314</c:v>
                </c:pt>
                <c:pt idx="17">
                  <c:v>728513</c:v>
                </c:pt>
                <c:pt idx="18">
                  <c:v>785047</c:v>
                </c:pt>
                <c:pt idx="19">
                  <c:v>783170</c:v>
                </c:pt>
                <c:pt idx="20">
                  <c:v>907636</c:v>
                </c:pt>
                <c:pt idx="21">
                  <c:v>896019</c:v>
                </c:pt>
                <c:pt idx="22">
                  <c:v>755901</c:v>
                </c:pt>
                <c:pt idx="23">
                  <c:v>782767</c:v>
                </c:pt>
                <c:pt idx="24">
                  <c:v>590451</c:v>
                </c:pt>
                <c:pt idx="25">
                  <c:v>781677</c:v>
                </c:pt>
                <c:pt idx="26">
                  <c:v>779816</c:v>
                </c:pt>
                <c:pt idx="27">
                  <c:v>737155</c:v>
                </c:pt>
                <c:pt idx="28">
                  <c:v>698925</c:v>
                </c:pt>
                <c:pt idx="29">
                  <c:v>694923</c:v>
                </c:pt>
                <c:pt idx="30">
                  <c:v>684765</c:v>
                </c:pt>
                <c:pt idx="31">
                  <c:v>807637</c:v>
                </c:pt>
                <c:pt idx="32">
                  <c:v>836892</c:v>
                </c:pt>
                <c:pt idx="33">
                  <c:v>814182</c:v>
                </c:pt>
                <c:pt idx="34">
                  <c:v>957728</c:v>
                </c:pt>
                <c:pt idx="35">
                  <c:v>893711</c:v>
                </c:pt>
                <c:pt idx="36">
                  <c:v>681678</c:v>
                </c:pt>
                <c:pt idx="37">
                  <c:v>602226</c:v>
                </c:pt>
                <c:pt idx="38">
                  <c:v>640116</c:v>
                </c:pt>
                <c:pt idx="39">
                  <c:v>582048</c:v>
                </c:pt>
                <c:pt idx="40">
                  <c:v>575552</c:v>
                </c:pt>
                <c:pt idx="41">
                  <c:v>723027</c:v>
                </c:pt>
                <c:pt idx="42">
                  <c:v>643456</c:v>
                </c:pt>
                <c:pt idx="43">
                  <c:v>526505</c:v>
                </c:pt>
                <c:pt idx="44">
                  <c:v>672955</c:v>
                </c:pt>
                <c:pt idx="45">
                  <c:v>801336</c:v>
                </c:pt>
                <c:pt idx="46">
                  <c:v>667545</c:v>
                </c:pt>
                <c:pt idx="47">
                  <c:v>741005</c:v>
                </c:pt>
                <c:pt idx="48">
                  <c:v>834860</c:v>
                </c:pt>
                <c:pt idx="49">
                  <c:v>463730</c:v>
                </c:pt>
                <c:pt idx="50">
                  <c:v>495275</c:v>
                </c:pt>
                <c:pt idx="51">
                  <c:v>457113</c:v>
                </c:pt>
                <c:pt idx="52">
                  <c:v>345569</c:v>
                </c:pt>
                <c:pt idx="53">
                  <c:v>17723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E4-41DF-8D1F-55E405E98A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2510496"/>
        <c:axId val="212510824"/>
      </c:areaChart>
      <c:dateAx>
        <c:axId val="21251049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10824"/>
        <c:crosses val="autoZero"/>
        <c:auto val="1"/>
        <c:lblOffset val="100"/>
        <c:baseTimeUnit val="days"/>
      </c:dateAx>
      <c:valAx>
        <c:axId val="21251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51049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AD38-011F-48AE-8CC1-3454279C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03E459-2B25-41F5-922E-CBD801F4D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2109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FB6D2-C734-4023-80F0-AFC3CED79B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01/02/2017 - 01/14/2018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4AEAFD-810D-4812-917F-992F5C94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8110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2018-01-16T09:34:12Z</dcterms:created>
  <dcterms:modified xsi:type="dcterms:W3CDTF">2018-01-16T09:34:15Z</dcterms:modified>
</cp:coreProperties>
</file>