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Sheet1!$A$2:$A$55</c:f>
            </c:multiLvlStrRef>
          </c:cat>
          <c:val>
            <c:numRef>
              <c:f>Sheet1!$B$2:$B$55</c:f>
            </c:numRef>
          </c:val>
          <c:extLst>
            <c:ext xmlns:c16="http://schemas.microsoft.com/office/drawing/2014/chart" uri="{C3380CC4-5D6E-409C-BE32-E72D297353CC}">
              <c16:uniqueId val="{00000000-1539-47B9-A01F-0B98242AC66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Sheet1!$A$2:$A$55</c:f>
            </c:multiLvlStrRef>
          </c:cat>
          <c:val>
            <c:numRef>
              <c:f>Sheet1!$C$2:$C$55</c:f>
            </c:numRef>
          </c:val>
          <c:extLst>
            <c:ext xmlns:c16="http://schemas.microsoft.com/office/drawing/2014/chart" uri="{C3380CC4-5D6E-409C-BE32-E72D297353CC}">
              <c16:uniqueId val="{00000001-1539-47B9-A01F-0B98242AC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991056"/>
        <c:axId val="292988432"/>
      </c:areaChart>
      <c:catAx>
        <c:axId val="29299105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88432"/>
        <c:crosses val="autoZero"/>
        <c:auto val="1"/>
        <c:lblAlgn val="ctr"/>
        <c:lblOffset val="100"/>
        <c:noMultiLvlLbl val="0"/>
      </c:catAx>
      <c:valAx>
        <c:axId val="29298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9910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D73BD-2C27-4F01-9835-17D297BA3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C82A0D-EE03-43D5-A475-FA97D7BAA4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31283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F4E52-EF24-4882-8AED-F066B9A82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01/02/2017 - 01/14/2018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50ED92-5CB8-440C-809D-59B8E6B28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87572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2018-01-16T09:33:52Z</dcterms:created>
  <dcterms:modified xsi:type="dcterms:W3CDTF">2018-01-16T09:33:56Z</dcterms:modified>
</cp:coreProperties>
</file>