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765B-4C72-81B5-47DC70FB29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545112"/>
        <c:axId val="277538552"/>
      </c:lineChart>
      <c:catAx>
        <c:axId val="277545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38552"/>
        <c:crosses val="autoZero"/>
        <c:auto val="1"/>
        <c:lblAlgn val="ctr"/>
        <c:lblOffset val="100"/>
        <c:noMultiLvlLbl val="0"/>
      </c:catAx>
      <c:valAx>
        <c:axId val="27753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45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1EEC8-3824-4D68-A2E5-E22648436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636038-8FD5-4064-88D4-AB2B04941F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0945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A90343-9AAB-484E-A804-4A36D76773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DD7B8-E4D5-4C72-A097-5E193B774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3899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2018-01-12T17:18:56Z</dcterms:created>
  <dcterms:modified xsi:type="dcterms:W3CDTF">2018-01-12T17:19:02Z</dcterms:modified>
</cp:coreProperties>
</file>