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@dw_akademie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57-4349-9FAF-A14B881186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@dw_akademie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1946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57-4349-9FAF-A14B8811862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@dw_akademie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57-4349-9FAF-A14B881186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485112"/>
        <c:axId val="283487736"/>
      </c:barChart>
      <c:catAx>
        <c:axId val="283485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487736"/>
        <c:crosses val="autoZero"/>
        <c:auto val="1"/>
        <c:lblAlgn val="ctr"/>
        <c:lblOffset val="100"/>
        <c:noMultiLvlLbl val="0"/>
      </c:catAx>
      <c:valAx>
        <c:axId val="283487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485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2BE61-CF68-4F95-BD70-6F11551EC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EB31A4-5DF2-48AC-8CF2-128E6E6EA4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2324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920E3B-259C-4034-A4D5-0A1C6762A5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80F0EF-06CC-44E7-9965-FCC941448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2526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</dc:title>
  <dc:creator>Administrator</dc:creator>
  <cp:lastModifiedBy>Administrator</cp:lastModifiedBy>
  <cp:revision>1</cp:revision>
  <dcterms:created xsi:type="dcterms:W3CDTF">2018-01-12T17:18:49Z</dcterms:created>
  <dcterms:modified xsi:type="dcterms:W3CDTF">2018-01-12T17:18:53Z</dcterms:modified>
</cp:coreProperties>
</file>