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4F229-83D2-4C06-A283-B21AFDD10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90A182-B7AE-40F9-8405-698EA04A22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0338557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633282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904272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790302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867486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574558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97314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73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#mediadev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3.6481481481481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0.064814814814815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8.8240740740741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98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#ddj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66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#traineeship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591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#journalismjobs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01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791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085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#VirtualReality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25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#socialmedia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595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613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#Medien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505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C94CA-F44C-4E08-9FA5-6E107C3A56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319016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1A085-3FA8-491A-AB5C-F65783462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AF7DAE-F032-4EA5-8AE6-5E25AC63FA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7323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918653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358263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04110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574552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934548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39458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53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#Bewerbung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52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256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#Journalismus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74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#Listicle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43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#Ausbildung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173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#Volontariat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630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730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51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#multimediajournalism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458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405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B7F45-90B9-4C88-8890-D753C4184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287353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C4DFF-70C3-4641-BB8C-7936C6CD5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A66A80-68EF-4F51-8029-C1DD1E460C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3721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888687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337852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928134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25375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32250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5514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150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#HubforInvestigativeMedia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987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#countdown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344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#journalism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5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#Lügenpresse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76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#alternativefacts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594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09D35-858E-491E-AD79-0230E1D0C7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0171472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250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Hashtag Detection - 1 of 3</vt:lpstr>
      <vt:lpstr>Twitter Hashtag Detection - 2 of 3</vt:lpstr>
      <vt:lpstr>Twitter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- 1 of 3</dc:title>
  <dc:creator>Administrator</dc:creator>
  <cp:lastModifiedBy>Administrator</cp:lastModifiedBy>
  <cp:revision>1</cp:revision>
  <dcterms:created xsi:type="dcterms:W3CDTF">2018-01-12T17:17:31Z</dcterms:created>
  <dcterms:modified xsi:type="dcterms:W3CDTF">2018-01-12T17:18:46Z</dcterms:modified>
</cp:coreProperties>
</file>