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3</c:v>
                </c:pt>
                <c:pt idx="2">
                  <c:v>13</c:v>
                </c:pt>
                <c:pt idx="3">
                  <c:v>9</c:v>
                </c:pt>
                <c:pt idx="4">
                  <c:v>24</c:v>
                </c:pt>
                <c:pt idx="5">
                  <c:v>17</c:v>
                </c:pt>
                <c:pt idx="6">
                  <c:v>15</c:v>
                </c:pt>
                <c:pt idx="7">
                  <c:v>5</c:v>
                </c:pt>
                <c:pt idx="8">
                  <c:v>2</c:v>
                </c:pt>
                <c:pt idx="9">
                  <c:v>4</c:v>
                </c:pt>
                <c:pt idx="10">
                  <c:v>34</c:v>
                </c:pt>
                <c:pt idx="11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B3-4D95-9ED3-F90F1B67F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68392"/>
        <c:axId val="286572984"/>
      </c:lineChart>
      <c:dateAx>
        <c:axId val="28656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72984"/>
        <c:crosses val="autoZero"/>
        <c:auto val="1"/>
        <c:lblOffset val="100"/>
        <c:baseTimeUnit val="months"/>
      </c:dateAx>
      <c:valAx>
        <c:axId val="28657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3BEF3-87EE-46E3-B5EA-257E5F62F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37CFF2-A74D-410D-9FA3-EB6391DBC1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3482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CE0AF-9B48-416E-9314-FAFB21F2A9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47464-30C4-4EB8-835B-B299FD100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7166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Retweeted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Retweeted Tweets</dc:title>
  <dc:creator>Administrator</dc:creator>
  <cp:lastModifiedBy>Administrator</cp:lastModifiedBy>
  <cp:revision>1</cp:revision>
  <dcterms:created xsi:type="dcterms:W3CDTF">2018-01-12T17:14:48Z</dcterms:created>
  <dcterms:modified xsi:type="dcterms:W3CDTF">2018-01-12T17:14:52Z</dcterms:modified>
</cp:coreProperties>
</file>