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86CF-4CC5-B718-0CAB7C4D6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08848"/>
        <c:axId val="280815736"/>
      </c:lineChart>
      <c:catAx>
        <c:axId val="28080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15736"/>
        <c:crosses val="autoZero"/>
        <c:auto val="1"/>
        <c:lblAlgn val="ctr"/>
        <c:lblOffset val="100"/>
        <c:noMultiLvlLbl val="0"/>
      </c:catAx>
      <c:valAx>
        <c:axId val="28081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0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87394-5E4A-4A40-995E-5B76EC54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5AD250-B211-4200-90C4-A031AECBD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767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508B5-1DEA-4E2E-B043-7126FAE89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123BB-EC87-42EB-93D8-8A2854BF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918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Retweeted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Retweeted Tweets</dc:title>
  <dc:creator>Administrator</dc:creator>
  <cp:lastModifiedBy>Administrator</cp:lastModifiedBy>
  <cp:revision>1</cp:revision>
  <dcterms:created xsi:type="dcterms:W3CDTF">2018-01-12T17:14:30Z</dcterms:created>
  <dcterms:modified xsi:type="dcterms:W3CDTF">2018-01-12T17:14:33Z</dcterms:modified>
</cp:coreProperties>
</file>