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52</c:v>
                </c:pt>
                <c:pt idx="1">
                  <c:v>52</c:v>
                </c:pt>
                <c:pt idx="2">
                  <c:v>94</c:v>
                </c:pt>
                <c:pt idx="3">
                  <c:v>110</c:v>
                </c:pt>
                <c:pt idx="4">
                  <c:v>75</c:v>
                </c:pt>
                <c:pt idx="5">
                  <c:v>14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F8-480C-BF42-92558CD85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5424536"/>
        <c:axId val="225425192"/>
      </c:barChart>
      <c:catAx>
        <c:axId val="22542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25192"/>
        <c:crosses val="autoZero"/>
        <c:auto val="1"/>
        <c:lblAlgn val="ctr"/>
        <c:lblOffset val="100"/>
        <c:noMultiLvlLbl val="0"/>
      </c:catAx>
      <c:valAx>
        <c:axId val="22542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2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A9E34-F265-4624-9139-C36EDA1D2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1181AD-879B-4036-914D-72BB0D6F74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587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9485A-62B3-4FB0-8EF1-190137CB1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F49B9-F09A-4D23-A2D4-97B324BCC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67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</dc:title>
  <dc:creator>Administrator</dc:creator>
  <cp:lastModifiedBy>Administrator</cp:lastModifiedBy>
  <cp:revision>1</cp:revision>
  <dcterms:created xsi:type="dcterms:W3CDTF">2018-01-12T17:13:52Z</dcterms:created>
  <dcterms:modified xsi:type="dcterms:W3CDTF">2018-01-12T17:13:55Z</dcterms:modified>
</cp:coreProperties>
</file>