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4621-401E-8A68-662880B9F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134696"/>
        <c:axId val="283127808"/>
      </c:barChart>
      <c:catAx>
        <c:axId val="28313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27808"/>
        <c:crosses val="autoZero"/>
        <c:auto val="1"/>
        <c:lblAlgn val="ctr"/>
        <c:lblOffset val="100"/>
        <c:noMultiLvlLbl val="0"/>
      </c:catAx>
      <c:valAx>
        <c:axId val="28312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3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0EF61-A48E-495F-BF90-BD01A001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2E1D42-191B-4CEC-94EF-75DEB717DB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6991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BBF25-7764-4023-BE9F-2F171395E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C5CB6-77C1-4753-BAB8-9EF967F6C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216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By Weekday</dc:title>
  <dc:creator>Administrator</dc:creator>
  <cp:lastModifiedBy>Administrator</cp:lastModifiedBy>
  <cp:revision>1</cp:revision>
  <dcterms:created xsi:type="dcterms:W3CDTF">2018-01-12T17:13:32Z</dcterms:created>
  <dcterms:modified xsi:type="dcterms:W3CDTF">2018-01-12T17:13:36Z</dcterms:modified>
</cp:coreProperties>
</file>