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@dw_akademie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25</c:v>
                </c:pt>
                <c:pt idx="8">
                  <c:v>41</c:v>
                </c:pt>
                <c:pt idx="9">
                  <c:v>38</c:v>
                </c:pt>
                <c:pt idx="10">
                  <c:v>41</c:v>
                </c:pt>
                <c:pt idx="11">
                  <c:v>26</c:v>
                </c:pt>
                <c:pt idx="12">
                  <c:v>47</c:v>
                </c:pt>
                <c:pt idx="13">
                  <c:v>48</c:v>
                </c:pt>
                <c:pt idx="14">
                  <c:v>34</c:v>
                </c:pt>
                <c:pt idx="15">
                  <c:v>37</c:v>
                </c:pt>
                <c:pt idx="16">
                  <c:v>26</c:v>
                </c:pt>
                <c:pt idx="17">
                  <c:v>22</c:v>
                </c:pt>
                <c:pt idx="18">
                  <c:v>6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04-4C2D-A108-4CA06894B5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669920"/>
        <c:axId val="199450520"/>
      </c:lineChart>
      <c:catAx>
        <c:axId val="27666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450520"/>
        <c:crosses val="autoZero"/>
        <c:auto val="1"/>
        <c:lblAlgn val="ctr"/>
        <c:lblOffset val="100"/>
        <c:noMultiLvlLbl val="0"/>
      </c:catAx>
      <c:valAx>
        <c:axId val="19945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6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4F113-20EE-4F1A-8B81-091F28266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14F837-8012-4662-9C10-44D674CB68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3927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252E8-9F41-4FF9-87CD-30AF9739E8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7E1B5-4EF1-451C-9FB2-7012239C0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9882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By Hour</dc:title>
  <dc:creator>Administrator</dc:creator>
  <cp:lastModifiedBy>Administrator</cp:lastModifiedBy>
  <cp:revision>1</cp:revision>
  <dcterms:created xsi:type="dcterms:W3CDTF">2018-01-12T17:13:07Z</dcterms:created>
  <dcterms:modified xsi:type="dcterms:W3CDTF">2018-01-12T17:13:10Z</dcterms:modified>
</cp:coreProperties>
</file>