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</c:v>
                </c:pt>
                <c:pt idx="1">
                  <c:v>18</c:v>
                </c:pt>
                <c:pt idx="2">
                  <c:v>40</c:v>
                </c:pt>
                <c:pt idx="3">
                  <c:v>11</c:v>
                </c:pt>
                <c:pt idx="4">
                  <c:v>42</c:v>
                </c:pt>
                <c:pt idx="5">
                  <c:v>53</c:v>
                </c:pt>
                <c:pt idx="6">
                  <c:v>28</c:v>
                </c:pt>
                <c:pt idx="7">
                  <c:v>31</c:v>
                </c:pt>
                <c:pt idx="8">
                  <c:v>17</c:v>
                </c:pt>
                <c:pt idx="9">
                  <c:v>7</c:v>
                </c:pt>
                <c:pt idx="10">
                  <c:v>91</c:v>
                </c:pt>
                <c:pt idx="11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ED-4060-9047-5714A67EB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774008"/>
        <c:axId val="215775648"/>
      </c:lineChart>
      <c:dateAx>
        <c:axId val="21577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775648"/>
        <c:crosses val="autoZero"/>
        <c:auto val="1"/>
        <c:lblOffset val="100"/>
        <c:baseTimeUnit val="months"/>
      </c:dateAx>
      <c:valAx>
        <c:axId val="21577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77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B7007-0924-45E4-8301-5E743706F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0CE043-157B-488B-B8B4-6237F43CC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504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505EC-526A-478A-812B-63066D5E6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EF53A-8DE5-494C-B2F4-21106737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521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</dc:title>
  <dc:creator>Administrator</dc:creator>
  <cp:lastModifiedBy>Administrator</cp:lastModifiedBy>
  <cp:revision>1</cp:revision>
  <dcterms:created xsi:type="dcterms:W3CDTF">2018-01-12T17:12:38Z</dcterms:created>
  <dcterms:modified xsi:type="dcterms:W3CDTF">2018-01-12T17:12:42Z</dcterms:modified>
</cp:coreProperties>
</file>