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@dw_akademie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3793</c:v>
                </c:pt>
                <c:pt idx="1">
                  <c:v>3884</c:v>
                </c:pt>
                <c:pt idx="2">
                  <c:v>3937</c:v>
                </c:pt>
                <c:pt idx="3">
                  <c:v>4006</c:v>
                </c:pt>
                <c:pt idx="4">
                  <c:v>4087</c:v>
                </c:pt>
                <c:pt idx="5">
                  <c:v>4196</c:v>
                </c:pt>
                <c:pt idx="6">
                  <c:v>4272</c:v>
                </c:pt>
                <c:pt idx="7">
                  <c:v>4353</c:v>
                </c:pt>
                <c:pt idx="8">
                  <c:v>4406</c:v>
                </c:pt>
                <c:pt idx="9">
                  <c:v>4525</c:v>
                </c:pt>
                <c:pt idx="10">
                  <c:v>4733</c:v>
                </c:pt>
                <c:pt idx="11">
                  <c:v>4932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0A7-4D0F-8B7D-5D198CDA36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5922528"/>
        <c:axId val="275924496"/>
      </c:lineChart>
      <c:dateAx>
        <c:axId val="2759225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924496"/>
        <c:crosses val="autoZero"/>
        <c:auto val="1"/>
        <c:lblOffset val="100"/>
        <c:baseTimeUnit val="months"/>
      </c:dateAx>
      <c:valAx>
        <c:axId val="275924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922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2C7D9F-6D92-478E-BC13-5957FDEA1B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ED59E5F-5E46-48C8-9BD4-A52A6527945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733269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2256D8-7176-445D-8667-0C805A229C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13C8F2-CF4E-4027-84EA-C5C5CF513F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343130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Followers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Followers Total</dc:title>
  <dc:creator>Administrator</dc:creator>
  <cp:lastModifiedBy>Administrator</cp:lastModifiedBy>
  <cp:revision>1</cp:revision>
  <dcterms:created xsi:type="dcterms:W3CDTF">2018-01-12T17:12:09Z</dcterms:created>
  <dcterms:modified xsi:type="dcterms:W3CDTF">2018-01-12T17:12:12Z</dcterms:modified>
</cp:coreProperties>
</file>