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637</c:v>
                </c:pt>
                <c:pt idx="1">
                  <c:v>4314</c:v>
                </c:pt>
                <c:pt idx="2">
                  <c:v>2916</c:v>
                </c:pt>
                <c:pt idx="3">
                  <c:v>3156</c:v>
                </c:pt>
                <c:pt idx="4">
                  <c:v>1037</c:v>
                </c:pt>
                <c:pt idx="5">
                  <c:v>1595</c:v>
                </c:pt>
                <c:pt idx="6">
                  <c:v>26968</c:v>
                </c:pt>
                <c:pt idx="7">
                  <c:v>2915</c:v>
                </c:pt>
                <c:pt idx="8">
                  <c:v>915</c:v>
                </c:pt>
                <c:pt idx="9">
                  <c:v>6897</c:v>
                </c:pt>
                <c:pt idx="10">
                  <c:v>12833</c:v>
                </c:pt>
                <c:pt idx="11">
                  <c:v>5992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0-45CD-953F-9B3354A69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2344"/>
        <c:axId val="287246112"/>
      </c:lineChart>
      <c:dateAx>
        <c:axId val="28725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6112"/>
        <c:crosses val="autoZero"/>
        <c:auto val="1"/>
        <c:lblOffset val="100"/>
        <c:baseTimeUnit val="months"/>
      </c:dateAx>
      <c:valAx>
        <c:axId val="2872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CF3C6-ABBE-4CC2-827D-465408E6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7F889B-4AE2-4B1E-9039-C7182A45B8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761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72B05-AB24-43E1-8D2F-C2CAB6E1D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DB861-F37C-4C0B-A33A-BB38F1CE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867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2018-01-12T17:11:31Z</dcterms:created>
  <dcterms:modified xsi:type="dcterms:W3CDTF">2018-01-12T17:11:34Z</dcterms:modified>
</cp:coreProperties>
</file>