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E569-474F-BB7D-C00A7348E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59248"/>
        <c:axId val="231161216"/>
      </c:lineChart>
      <c:catAx>
        <c:axId val="23115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61216"/>
        <c:crosses val="autoZero"/>
        <c:auto val="1"/>
        <c:lblAlgn val="ctr"/>
        <c:lblOffset val="100"/>
        <c:noMultiLvlLbl val="0"/>
      </c:catAx>
      <c:valAx>
        <c:axId val="23116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5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F7695-2638-4C5F-851B-C29636CC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11A134-0221-48F2-A095-B02B55B1BD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793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D99C9-5B1D-4EF0-831C-1F747ECBB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5A610-409F-4EC8-A21F-3EB6C24E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056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2018-01-12T17:11:07Z</dcterms:created>
  <dcterms:modified xsi:type="dcterms:W3CDTF">2018-01-12T17:11:11Z</dcterms:modified>
</cp:coreProperties>
</file>