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0.12851666666667</c:v>
                </c:pt>
                <c:pt idx="25">
                  <c:v>0</c:v>
                </c:pt>
                <c:pt idx="26">
                  <c:v>69.820183333333006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61.341433333333001</c:v>
                </c:pt>
                <c:pt idx="44">
                  <c:v>315.07108333333002</c:v>
                </c:pt>
                <c:pt idx="45">
                  <c:v>0</c:v>
                </c:pt>
                <c:pt idx="46">
                  <c:v>0</c:v>
                </c:pt>
                <c:pt idx="47">
                  <c:v>491.84243333333001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407.57974999999999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166.96193333332999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437.80958333333001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148.92513333333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422.92464999999999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374.28263333333001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341.17301666666998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125.30348333333001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0.42009999999999997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137.90363333332999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180.92543333333001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7465.9961166666999</c:v>
                </c:pt>
                <c:pt idx="191">
                  <c:v>0</c:v>
                </c:pt>
                <c:pt idx="192">
                  <c:v>4284.2968499999997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126.69345</c:v>
                </c:pt>
                <c:pt idx="221">
                  <c:v>1.0630999999999999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54.152133333332998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487.20076666667001</c:v>
                </c:pt>
                <c:pt idx="238">
                  <c:v>0</c:v>
                </c:pt>
                <c:pt idx="239">
                  <c:v>0</c:v>
                </c:pt>
                <c:pt idx="240">
                  <c:v>388.94824999999997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50.613466666667001</c:v>
                </c:pt>
                <c:pt idx="270">
                  <c:v>0</c:v>
                </c:pt>
                <c:pt idx="271">
                  <c:v>0.10153333333333001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720.97821666667005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1104.1991666667</c:v>
                </c:pt>
                <c:pt idx="299">
                  <c:v>0</c:v>
                </c:pt>
                <c:pt idx="300">
                  <c:v>0</c:v>
                </c:pt>
                <c:pt idx="301">
                  <c:v>139.30318333333</c:v>
                </c:pt>
                <c:pt idx="302">
                  <c:v>474.91886666667</c:v>
                </c:pt>
                <c:pt idx="303">
                  <c:v>0</c:v>
                </c:pt>
                <c:pt idx="304">
                  <c:v>91.034549999999996</c:v>
                </c:pt>
                <c:pt idx="305">
                  <c:v>1699.0449333332999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706.56428333332997</c:v>
                </c:pt>
                <c:pt idx="310">
                  <c:v>303.07371666667001</c:v>
                </c:pt>
                <c:pt idx="311">
                  <c:v>311.53418333333002</c:v>
                </c:pt>
                <c:pt idx="312">
                  <c:v>348.54775000000001</c:v>
                </c:pt>
                <c:pt idx="313">
                  <c:v>30.775183333333</c:v>
                </c:pt>
                <c:pt idx="314">
                  <c:v>2.0299999999999999E-2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316.90931666667001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559.17100000000005</c:v>
                </c:pt>
                <c:pt idx="329">
                  <c:v>0</c:v>
                </c:pt>
                <c:pt idx="330">
                  <c:v>87.684899999999999</c:v>
                </c:pt>
                <c:pt idx="331">
                  <c:v>0.15663333333332999</c:v>
                </c:pt>
                <c:pt idx="332">
                  <c:v>0</c:v>
                </c:pt>
                <c:pt idx="333">
                  <c:v>0</c:v>
                </c:pt>
                <c:pt idx="334">
                  <c:v>180.55321666667001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320.31056666667001</c:v>
                </c:pt>
                <c:pt idx="339">
                  <c:v>0</c:v>
                </c:pt>
                <c:pt idx="340">
                  <c:v>62.181449999999998</c:v>
                </c:pt>
                <c:pt idx="341">
                  <c:v>329.55181666666999</c:v>
                </c:pt>
                <c:pt idx="342">
                  <c:v>0</c:v>
                </c:pt>
                <c:pt idx="343">
                  <c:v>0</c:v>
                </c:pt>
                <c:pt idx="344">
                  <c:v>184.11553333333001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334.67579999999998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119.48203333332999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DE-4990-8ACA-44ABFBD3D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05672"/>
        <c:axId val="276406000"/>
      </c:lineChart>
      <c:dateAx>
        <c:axId val="276405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06000"/>
        <c:crosses val="autoZero"/>
        <c:auto val="1"/>
        <c:lblOffset val="100"/>
        <c:baseTimeUnit val="days"/>
      </c:dateAx>
      <c:valAx>
        <c:axId val="27640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0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ABB7-338F-48A6-9B5E-31A23BC8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Total Watch Time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581D04-EE14-4F04-B1B5-61B7275FA4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235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10EA9-FE10-419D-AB62-B247782FF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93124-05F4-43CC-94D5-F1A0B8E00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896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Insights: Total Watch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Insights: Total Watch Time</dc:title>
  <dc:creator>Administrator</dc:creator>
  <cp:lastModifiedBy>Administrator</cp:lastModifiedBy>
  <cp:revision>1</cp:revision>
  <dcterms:created xsi:type="dcterms:W3CDTF">2018-01-12T17:10:30Z</dcterms:created>
  <dcterms:modified xsi:type="dcterms:W3CDTF">2018-01-12T17:10:37Z</dcterms:modified>
</cp:coreProperties>
</file>