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6388</c:v>
                </c:pt>
                <c:pt idx="1">
                  <c:v>14784</c:v>
                </c:pt>
                <c:pt idx="2">
                  <c:v>16987</c:v>
                </c:pt>
                <c:pt idx="3">
                  <c:v>13253</c:v>
                </c:pt>
                <c:pt idx="4">
                  <c:v>3290</c:v>
                </c:pt>
                <c:pt idx="5">
                  <c:v>6743</c:v>
                </c:pt>
                <c:pt idx="6">
                  <c:v>29161</c:v>
                </c:pt>
                <c:pt idx="7">
                  <c:v>14516</c:v>
                </c:pt>
                <c:pt idx="8">
                  <c:v>25480</c:v>
                </c:pt>
                <c:pt idx="9">
                  <c:v>114092</c:v>
                </c:pt>
                <c:pt idx="10">
                  <c:v>60328</c:v>
                </c:pt>
                <c:pt idx="11">
                  <c:v>14927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96-4302-A39C-2763DF9BED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14389</c:v>
                </c:pt>
                <c:pt idx="1">
                  <c:v>38547</c:v>
                </c:pt>
                <c:pt idx="2">
                  <c:v>588026</c:v>
                </c:pt>
                <c:pt idx="3">
                  <c:v>400598</c:v>
                </c:pt>
                <c:pt idx="4">
                  <c:v>28</c:v>
                </c:pt>
                <c:pt idx="5">
                  <c:v>0</c:v>
                </c:pt>
                <c:pt idx="6">
                  <c:v>60600</c:v>
                </c:pt>
                <c:pt idx="7">
                  <c:v>0</c:v>
                </c:pt>
                <c:pt idx="8">
                  <c:v>867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96-4302-A39C-2763DF9BE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6057256"/>
        <c:axId val="226062176"/>
      </c:areaChart>
      <c:dateAx>
        <c:axId val="2260572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62176"/>
        <c:crosses val="autoZero"/>
        <c:auto val="1"/>
        <c:lblOffset val="100"/>
        <c:baseTimeUnit val="months"/>
      </c:dateAx>
      <c:valAx>
        <c:axId val="22606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572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DEA16-2670-448E-9C3F-E80FB054A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3FB1FE-65EF-402F-923F-F9426ED234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0656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87C43-E253-4335-9DD6-8EC8E95A8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6CF30-17C6-472F-B508-4760279E5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1087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2018-01-12T17:03:36Z</dcterms:created>
  <dcterms:modified xsi:type="dcterms:W3CDTF">2018-01-12T17:03:40Z</dcterms:modified>
</cp:coreProperties>
</file>