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75</c:v>
                </c:pt>
                <c:pt idx="1">
                  <c:v>1868</c:v>
                </c:pt>
                <c:pt idx="2">
                  <c:v>4753</c:v>
                </c:pt>
                <c:pt idx="3">
                  <c:v>1297</c:v>
                </c:pt>
                <c:pt idx="4">
                  <c:v>492</c:v>
                </c:pt>
                <c:pt idx="5">
                  <c:v>173</c:v>
                </c:pt>
                <c:pt idx="6">
                  <c:v>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4A-4587-AF6B-72BD2CAB86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129</c:v>
                </c:pt>
                <c:pt idx="1">
                  <c:v>4871</c:v>
                </c:pt>
                <c:pt idx="2">
                  <c:v>10371</c:v>
                </c:pt>
                <c:pt idx="3">
                  <c:v>2060</c:v>
                </c:pt>
                <c:pt idx="4">
                  <c:v>711</c:v>
                </c:pt>
                <c:pt idx="5">
                  <c:v>296</c:v>
                </c:pt>
                <c:pt idx="6">
                  <c:v>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4A-4587-AF6B-72BD2CAB8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598496"/>
        <c:axId val="279594560"/>
      </c:barChart>
      <c:catAx>
        <c:axId val="27959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94560"/>
        <c:crosses val="autoZero"/>
        <c:auto val="1"/>
        <c:lblAlgn val="ctr"/>
        <c:lblOffset val="100"/>
        <c:noMultiLvlLbl val="0"/>
      </c:catAx>
      <c:valAx>
        <c:axId val="27959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9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B6FD4-50B8-4C1D-ACF6-9C767585F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B868C3-F7A6-4DB8-8224-7F3BFDC273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582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EF783-A4D3-4301-8B45-B151C6D0C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AC92E-87A2-46AE-8D62-4ED791AAB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086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2018-01-12T16:55:19Z</dcterms:created>
  <dcterms:modified xsi:type="dcterms:W3CDTF">2018-01-12T16:55:23Z</dcterms:modified>
</cp:coreProperties>
</file>