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10</c:v>
                </c:pt>
                <c:pt idx="2">
                  <c:v>19</c:v>
                </c:pt>
                <c:pt idx="3">
                  <c:v>27</c:v>
                </c:pt>
                <c:pt idx="4">
                  <c:v>3</c:v>
                </c:pt>
                <c:pt idx="5">
                  <c:v>6</c:v>
                </c:pt>
                <c:pt idx="6">
                  <c:v>80</c:v>
                </c:pt>
                <c:pt idx="7">
                  <c:v>12</c:v>
                </c:pt>
                <c:pt idx="8">
                  <c:v>16</c:v>
                </c:pt>
                <c:pt idx="9">
                  <c:v>19</c:v>
                </c:pt>
                <c:pt idx="10">
                  <c:v>13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7-4FCE-A5D1-046C15667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523528"/>
        <c:axId val="290028392"/>
      </c:lineChart>
      <c:dateAx>
        <c:axId val="21852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8392"/>
        <c:crosses val="autoZero"/>
        <c:auto val="1"/>
        <c:lblOffset val="100"/>
        <c:baseTimeUnit val="months"/>
      </c:dateAx>
      <c:valAx>
        <c:axId val="29002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2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8F5B-B3F7-4FE7-BE58-A2376200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E263D3-D4BA-474F-9FBE-D3FB28294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049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826E9-E121-4090-8442-FCD980328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8EAC0-2068-46FE-A97A-51E2D7EE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03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2018-01-12T16:54:36Z</dcterms:created>
  <dcterms:modified xsi:type="dcterms:W3CDTF">2018-01-12T16:54:39Z</dcterms:modified>
</cp:coreProperties>
</file>