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637</c:v>
                </c:pt>
                <c:pt idx="1">
                  <c:v>4314</c:v>
                </c:pt>
                <c:pt idx="2">
                  <c:v>2916</c:v>
                </c:pt>
                <c:pt idx="3">
                  <c:v>3156</c:v>
                </c:pt>
                <c:pt idx="4">
                  <c:v>1037</c:v>
                </c:pt>
                <c:pt idx="5">
                  <c:v>1595</c:v>
                </c:pt>
                <c:pt idx="6">
                  <c:v>6863</c:v>
                </c:pt>
                <c:pt idx="7">
                  <c:v>2915</c:v>
                </c:pt>
                <c:pt idx="8">
                  <c:v>915</c:v>
                </c:pt>
                <c:pt idx="9">
                  <c:v>6897</c:v>
                </c:pt>
                <c:pt idx="10">
                  <c:v>12833</c:v>
                </c:pt>
                <c:pt idx="11">
                  <c:v>5992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71-469E-B34A-4FE8890D367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20105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971-469E-B34A-4FE8890D36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0267152"/>
        <c:axId val="220267808"/>
      </c:areaChart>
      <c:dateAx>
        <c:axId val="220267152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0267808"/>
        <c:crosses val="autoZero"/>
        <c:auto val="1"/>
        <c:lblOffset val="100"/>
        <c:baseTimeUnit val="months"/>
      </c:dateAx>
      <c:valAx>
        <c:axId val="220267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026715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26DE0-EBAB-49C0-9F72-283A83A36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812D1D-BA65-4104-B2AB-F1BAE2B531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36782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56B3D7-E438-4BB1-ACAD-E5690BC12B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562B4-E157-4659-8979-1DE561B7F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6576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Video Views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 Views</dc:title>
  <dc:creator>Administrator</dc:creator>
  <cp:lastModifiedBy>Administrator</cp:lastModifiedBy>
  <cp:revision>1</cp:revision>
  <dcterms:created xsi:type="dcterms:W3CDTF">2018-01-12T16:41:36Z</dcterms:created>
  <dcterms:modified xsi:type="dcterms:W3CDTF">2018-01-12T16:41:41Z</dcterms:modified>
</cp:coreProperties>
</file>