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313B-4171-B46A-E0A47F9ADB8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313B-4171-B46A-E0A47F9ADB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9771736"/>
        <c:axId val="289766816"/>
      </c:areaChart>
      <c:catAx>
        <c:axId val="2897717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66816"/>
        <c:crosses val="autoZero"/>
        <c:auto val="1"/>
        <c:lblAlgn val="ctr"/>
        <c:lblOffset val="100"/>
        <c:noMultiLvlLbl val="0"/>
      </c:catAx>
      <c:valAx>
        <c:axId val="28976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717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9574B-4BAE-47A2-B32E-7D88632E5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BF2333-03C6-4C3B-88C4-D13CE2973A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4859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12A6F-4B0F-4412-B941-F426A0F7B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B9A67-ED0C-4422-A42E-94C33ABC8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487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2018-01-12T16:41:30Z</dcterms:created>
  <dcterms:modified xsi:type="dcterms:W3CDTF">2018-01-12T16:41:33Z</dcterms:modified>
</cp:coreProperties>
</file>