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6388</c:v>
                </c:pt>
                <c:pt idx="1">
                  <c:v>14784</c:v>
                </c:pt>
                <c:pt idx="2">
                  <c:v>16987</c:v>
                </c:pt>
                <c:pt idx="3">
                  <c:v>13253</c:v>
                </c:pt>
                <c:pt idx="4">
                  <c:v>3290</c:v>
                </c:pt>
                <c:pt idx="5">
                  <c:v>6743</c:v>
                </c:pt>
                <c:pt idx="6">
                  <c:v>29161</c:v>
                </c:pt>
                <c:pt idx="7">
                  <c:v>14516</c:v>
                </c:pt>
                <c:pt idx="8">
                  <c:v>25480</c:v>
                </c:pt>
                <c:pt idx="9">
                  <c:v>114092</c:v>
                </c:pt>
                <c:pt idx="10">
                  <c:v>60328</c:v>
                </c:pt>
                <c:pt idx="11">
                  <c:v>14927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E-46EB-A046-047AF4BC2C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14389</c:v>
                </c:pt>
                <c:pt idx="1">
                  <c:v>38547</c:v>
                </c:pt>
                <c:pt idx="2">
                  <c:v>588026</c:v>
                </c:pt>
                <c:pt idx="3">
                  <c:v>400598</c:v>
                </c:pt>
                <c:pt idx="4">
                  <c:v>28</c:v>
                </c:pt>
                <c:pt idx="5">
                  <c:v>0</c:v>
                </c:pt>
                <c:pt idx="6">
                  <c:v>60600</c:v>
                </c:pt>
                <c:pt idx="7">
                  <c:v>0</c:v>
                </c:pt>
                <c:pt idx="8">
                  <c:v>867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E-46EB-A046-047AF4BC2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082144"/>
        <c:axId val="279086080"/>
      </c:areaChart>
      <c:dateAx>
        <c:axId val="2790821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6080"/>
        <c:crosses val="autoZero"/>
        <c:auto val="1"/>
        <c:lblOffset val="100"/>
        <c:baseTimeUnit val="months"/>
      </c:dateAx>
      <c:valAx>
        <c:axId val="27908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821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F269-92BA-403A-AEB9-2A6D9A398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CDEE4-98D0-43FA-8289-47F2156FBD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339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B90AC-EDB9-418E-8BDB-F837CDD40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EEA28-5BA3-405F-AAD2-1CBFF058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568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2018-01-12T16:36:56Z</dcterms:created>
  <dcterms:modified xsi:type="dcterms:W3CDTF">2018-01-12T16:37:00Z</dcterms:modified>
</cp:coreProperties>
</file>