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637</c:v>
                </c:pt>
                <c:pt idx="1">
                  <c:v>4314</c:v>
                </c:pt>
                <c:pt idx="2">
                  <c:v>2916</c:v>
                </c:pt>
                <c:pt idx="3">
                  <c:v>3156</c:v>
                </c:pt>
                <c:pt idx="4">
                  <c:v>1037</c:v>
                </c:pt>
                <c:pt idx="5">
                  <c:v>1595</c:v>
                </c:pt>
                <c:pt idx="6">
                  <c:v>26968</c:v>
                </c:pt>
                <c:pt idx="7">
                  <c:v>2915</c:v>
                </c:pt>
                <c:pt idx="8">
                  <c:v>915</c:v>
                </c:pt>
                <c:pt idx="9">
                  <c:v>6897</c:v>
                </c:pt>
                <c:pt idx="10">
                  <c:v>12833</c:v>
                </c:pt>
                <c:pt idx="11">
                  <c:v>5992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DE3-49B9-9FBA-86D09271B7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6308904"/>
        <c:axId val="206309560"/>
      </c:lineChart>
      <c:dateAx>
        <c:axId val="206308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309560"/>
        <c:crosses val="autoZero"/>
        <c:auto val="1"/>
        <c:lblOffset val="100"/>
        <c:baseTimeUnit val="months"/>
      </c:dateAx>
      <c:valAx>
        <c:axId val="206309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630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3E5023-034F-4E46-A90A-9762B68E3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AB714D-EC76-4D13-8358-3D70D1370A4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105602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1E699A-8FA8-4563-B679-E05B87F568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5500-124F-44A9-8C7D-DF14383AD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0499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2018-01-12T16:36:49Z</dcterms:created>
  <dcterms:modified xsi:type="dcterms:W3CDTF">2018-01-12T16:36:53Z</dcterms:modified>
</cp:coreProperties>
</file>