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Akademie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23566</c:v>
                </c:pt>
                <c:pt idx="1">
                  <c:v>55247</c:v>
                </c:pt>
                <c:pt idx="2">
                  <c:v>606368</c:v>
                </c:pt>
                <c:pt idx="3">
                  <c:v>417389</c:v>
                </c:pt>
                <c:pt idx="4">
                  <c:v>11432</c:v>
                </c:pt>
                <c:pt idx="5">
                  <c:v>11570</c:v>
                </c:pt>
                <c:pt idx="6">
                  <c:v>95239</c:v>
                </c:pt>
                <c:pt idx="7">
                  <c:v>17676</c:v>
                </c:pt>
                <c:pt idx="8">
                  <c:v>28610</c:v>
                </c:pt>
                <c:pt idx="9">
                  <c:v>119743</c:v>
                </c:pt>
                <c:pt idx="10">
                  <c:v>62687</c:v>
                </c:pt>
                <c:pt idx="11">
                  <c:v>17838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01-4AFA-9C1B-83D9A396F1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396632"/>
        <c:axId val="276394992"/>
      </c:lineChart>
      <c:dateAx>
        <c:axId val="276396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394992"/>
        <c:crosses val="autoZero"/>
        <c:auto val="1"/>
        <c:lblOffset val="100"/>
        <c:baseTimeUnit val="months"/>
      </c:dateAx>
      <c:valAx>
        <c:axId val="276394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396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45C24-9535-4D71-AF56-473879B3A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757ECC-A1FC-4850-8CF6-E0566F4A7C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70218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44233A-DBED-4042-AFF6-217E55928E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2277-CBE3-43AE-9F1A-0C53A3E5F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0078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</dc:title>
  <dc:creator>Administrator</dc:creator>
  <cp:lastModifiedBy>Administrator</cp:lastModifiedBy>
  <cp:revision>1</cp:revision>
  <dcterms:created xsi:type="dcterms:W3CDTF">2018-01-12T16:33:47Z</dcterms:created>
  <dcterms:modified xsi:type="dcterms:W3CDTF">2018-01-12T16:33:51Z</dcterms:modified>
</cp:coreProperties>
</file>