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10</c:v>
                </c:pt>
                <c:pt idx="2">
                  <c:v>19</c:v>
                </c:pt>
                <c:pt idx="3">
                  <c:v>27</c:v>
                </c:pt>
                <c:pt idx="4">
                  <c:v>3</c:v>
                </c:pt>
                <c:pt idx="5">
                  <c:v>6</c:v>
                </c:pt>
                <c:pt idx="6">
                  <c:v>80</c:v>
                </c:pt>
                <c:pt idx="7">
                  <c:v>12</c:v>
                </c:pt>
                <c:pt idx="8">
                  <c:v>16</c:v>
                </c:pt>
                <c:pt idx="9">
                  <c:v>19</c:v>
                </c:pt>
                <c:pt idx="10">
                  <c:v>13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DA-42E9-B030-3752066D0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082552"/>
        <c:axId val="207081240"/>
      </c:lineChart>
      <c:dateAx>
        <c:axId val="20708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81240"/>
        <c:crosses val="autoZero"/>
        <c:auto val="1"/>
        <c:lblOffset val="100"/>
        <c:baseTimeUnit val="months"/>
      </c:dateAx>
      <c:valAx>
        <c:axId val="20708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8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E102D-5544-4C92-BCD2-42B2E118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21CF0-E370-42CD-B538-14E2D2DD4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55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328AA-5699-46AA-9839-0ED009F72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D742D-BE5D-492C-8C4D-EDAC8A877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93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2018-01-12T16:29:29Z</dcterms:created>
  <dcterms:modified xsi:type="dcterms:W3CDTF">2018-01-12T16:29:33Z</dcterms:modified>
</cp:coreProperties>
</file>