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6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2E-4690-A701-F2F3223FB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549416"/>
        <c:axId val="282553024"/>
      </c:lineChart>
      <c:dateAx>
        <c:axId val="282549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53024"/>
        <c:crosses val="autoZero"/>
        <c:auto val="1"/>
        <c:lblOffset val="100"/>
        <c:baseTimeUnit val="months"/>
      </c:dateAx>
      <c:valAx>
        <c:axId val="28255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4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FFFBD-6E9B-4580-B888-5922284F4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B7E039-2F20-4E6F-BA58-D4C1134937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841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819E3-1B8A-4E38-9B74-D9B18BCC7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6E818-B6F7-4979-ADDF-9AB6EFAC7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586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2018-01-12T16:28:53Z</dcterms:created>
  <dcterms:modified xsi:type="dcterms:W3CDTF">2018-01-12T16:28:57Z</dcterms:modified>
</cp:coreProperties>
</file>