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9257-4EE2-98DC-1FBE420E7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29560"/>
        <c:axId val="290725624"/>
      </c:lineChart>
      <c:catAx>
        <c:axId val="29072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25624"/>
        <c:crosses val="autoZero"/>
        <c:auto val="1"/>
        <c:lblAlgn val="ctr"/>
        <c:lblOffset val="100"/>
        <c:noMultiLvlLbl val="0"/>
      </c:catAx>
      <c:valAx>
        <c:axId val="29072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2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962D5-B564-4E80-9577-63ACCD016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3B2E7E-057C-4B63-A286-AC418616FE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639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BBC85-1CA6-4180-B7C8-56D30A852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4B095-9C0E-4D15-9E4B-0644333B8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326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2018-01-12T16:28:31Z</dcterms:created>
  <dcterms:modified xsi:type="dcterms:W3CDTF">2018-01-12T16:28:34Z</dcterms:modified>
</cp:coreProperties>
</file>